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</p:sldIdLst>
  <p:sldSz cy="10799750" cx="10799750"/>
  <p:notesSz cx="6858000" cy="9144000"/>
  <p:embeddedFontLst>
    <p:embeddedFont>
      <p:font typeface="Roboto"/>
      <p:regular r:id="rId106"/>
      <p:bold r:id="rId107"/>
      <p:italic r:id="rId108"/>
      <p:boldItalic r:id="rId109"/>
    </p:embeddedFont>
    <p:embeddedFont>
      <p:font typeface="Lora"/>
      <p:regular r:id="rId110"/>
      <p:bold r:id="rId111"/>
      <p:italic r:id="rId112"/>
      <p:boldItalic r:id="rId1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402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  <p:ext uri="GoogleSlidesCustomDataVersion2">
      <go:slidesCustomData xmlns:go="http://customooxmlschemas.google.com/" r:id="rId114" roundtripDataSignature="AMtx7mhIzWLKvoLvA67X9JWDr1Xjvx4J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402" orient="horz"/>
        <p:guide pos="340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Roboto-bold.fntdata"/><Relationship Id="rId106" Type="http://schemas.openxmlformats.org/officeDocument/2006/relationships/font" Target="fonts/Roboto-regular.fntdata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font" Target="fonts/Roboto-boldItalic.fntdata"/><Relationship Id="rId108" Type="http://schemas.openxmlformats.org/officeDocument/2006/relationships/font" Target="fonts/Roboto-italic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10" Type="http://schemas.openxmlformats.org/officeDocument/2006/relationships/font" Target="fonts/Lora-regular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customschemas.google.com/relationships/presentationmetadata" Target="metadata"/><Relationship Id="rId18" Type="http://schemas.openxmlformats.org/officeDocument/2006/relationships/slide" Target="slides/slide13.xml"/><Relationship Id="rId113" Type="http://schemas.openxmlformats.org/officeDocument/2006/relationships/font" Target="fonts/Lora-boldItalic.fntdata"/><Relationship Id="rId112" Type="http://schemas.openxmlformats.org/officeDocument/2006/relationships/font" Target="fonts/Lora-italic.fntdata"/><Relationship Id="rId111" Type="http://schemas.openxmlformats.org/officeDocument/2006/relationships/font" Target="fonts/Lora-bold.fntdata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105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6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7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8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9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0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1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2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3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4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5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6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7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8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9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0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1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2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3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4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6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5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6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7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8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9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0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1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42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43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44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9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45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46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47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48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9:notes"/>
          <p:cNvSpPr/>
          <p:nvPr>
            <p:ph idx="2" type="sldImg"/>
          </p:nvPr>
        </p:nvSpPr>
        <p:spPr>
          <a:xfrm>
            <a:off x="1714500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50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51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52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53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54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0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55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56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57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58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59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60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61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62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63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64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1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65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66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67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68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69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70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71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72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73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74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2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75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76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77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78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79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80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81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82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83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84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3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85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86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87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88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89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90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91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92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93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3" name="Google Shape;1033;p94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4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95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96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97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98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p99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9" name="Google Shape;1099;p100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p101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102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103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3" name="Google Shape;1143;p104:notes"/>
          <p:cNvSpPr/>
          <p:nvPr>
            <p:ph idx="2" type="sldImg"/>
          </p:nvPr>
        </p:nvSpPr>
        <p:spPr>
          <a:xfrm>
            <a:off x="1714816" y="685800"/>
            <a:ext cx="3429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7"/>
          <p:cNvSpPr txBox="1"/>
          <p:nvPr>
            <p:ph type="ctrTitle"/>
          </p:nvPr>
        </p:nvSpPr>
        <p:spPr>
          <a:xfrm>
            <a:off x="368159" y="1563412"/>
            <a:ext cx="10063800" cy="4309800"/>
          </a:xfrm>
          <a:prstGeom prst="rect">
            <a:avLst/>
          </a:prstGeom>
          <a:noFill/>
          <a:ln>
            <a:noFill/>
          </a:ln>
        </p:spPr>
        <p:txBody>
          <a:bodyPr anchorCtr="0" anchor="b" bIns="135975" lIns="135975" spcFirstLastPara="1" rIns="135975" wrap="square" tIns="1359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  <p:sp>
        <p:nvSpPr>
          <p:cNvPr id="11" name="Google Shape;11;p107"/>
          <p:cNvSpPr txBox="1"/>
          <p:nvPr>
            <p:ph idx="1" type="subTitle"/>
          </p:nvPr>
        </p:nvSpPr>
        <p:spPr>
          <a:xfrm>
            <a:off x="368150" y="5950919"/>
            <a:ext cx="10063800" cy="1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975" lIns="135975" spcFirstLastPara="1" rIns="135975" wrap="square" tIns="1359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107"/>
          <p:cNvSpPr txBox="1"/>
          <p:nvPr>
            <p:ph idx="12" type="sldNum"/>
          </p:nvPr>
        </p:nvSpPr>
        <p:spPr>
          <a:xfrm>
            <a:off x="10006840" y="9791531"/>
            <a:ext cx="6480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6"/>
          <p:cNvSpPr txBox="1"/>
          <p:nvPr>
            <p:ph idx="1" type="body"/>
          </p:nvPr>
        </p:nvSpPr>
        <p:spPr>
          <a:xfrm>
            <a:off x="368150" y="8883097"/>
            <a:ext cx="7085100" cy="12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</a:lstStyle>
          <a:p/>
        </p:txBody>
      </p:sp>
      <p:sp>
        <p:nvSpPr>
          <p:cNvPr id="45" name="Google Shape;45;p116"/>
          <p:cNvSpPr txBox="1"/>
          <p:nvPr>
            <p:ph idx="12" type="sldNum"/>
          </p:nvPr>
        </p:nvSpPr>
        <p:spPr>
          <a:xfrm>
            <a:off x="10006840" y="9791531"/>
            <a:ext cx="6480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7"/>
          <p:cNvSpPr txBox="1"/>
          <p:nvPr>
            <p:ph hasCustomPrompt="1" type="title"/>
          </p:nvPr>
        </p:nvSpPr>
        <p:spPr>
          <a:xfrm>
            <a:off x="368150" y="2322572"/>
            <a:ext cx="10063800" cy="4122900"/>
          </a:xfrm>
          <a:prstGeom prst="rect">
            <a:avLst/>
          </a:prstGeom>
          <a:noFill/>
          <a:ln>
            <a:noFill/>
          </a:ln>
        </p:spPr>
        <p:txBody>
          <a:bodyPr anchorCtr="0" anchor="b" bIns="135975" lIns="135975" spcFirstLastPara="1" rIns="135975" wrap="square" tIns="1359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9pPr>
          </a:lstStyle>
          <a:p>
            <a:r>
              <a:t>xx%</a:t>
            </a:r>
          </a:p>
        </p:txBody>
      </p:sp>
      <p:sp>
        <p:nvSpPr>
          <p:cNvPr id="48" name="Google Shape;48;p117"/>
          <p:cNvSpPr txBox="1"/>
          <p:nvPr>
            <p:ph idx="1" type="body"/>
          </p:nvPr>
        </p:nvSpPr>
        <p:spPr>
          <a:xfrm>
            <a:off x="368150" y="6618845"/>
            <a:ext cx="10063800" cy="27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975" lIns="135975" spcFirstLastPara="1" rIns="135975" wrap="square" tIns="135975">
            <a:normAutofit/>
          </a:bodyPr>
          <a:lstStyle>
            <a:lvl1pPr indent="-4000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indent="-3619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indent="-3619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indent="-3619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indent="-3619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indent="-3619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indent="-3619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indent="-3619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indent="-3619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/>
        </p:txBody>
      </p:sp>
      <p:sp>
        <p:nvSpPr>
          <p:cNvPr id="49" name="Google Shape;49;p117"/>
          <p:cNvSpPr txBox="1"/>
          <p:nvPr>
            <p:ph idx="12" type="sldNum"/>
          </p:nvPr>
        </p:nvSpPr>
        <p:spPr>
          <a:xfrm>
            <a:off x="10006840" y="9791531"/>
            <a:ext cx="6480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8"/>
          <p:cNvSpPr txBox="1"/>
          <p:nvPr>
            <p:ph type="title"/>
          </p:nvPr>
        </p:nvSpPr>
        <p:spPr>
          <a:xfrm>
            <a:off x="368150" y="4516220"/>
            <a:ext cx="100638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5" name="Google Shape;15;p108"/>
          <p:cNvSpPr txBox="1"/>
          <p:nvPr>
            <p:ph idx="12" type="sldNum"/>
          </p:nvPr>
        </p:nvSpPr>
        <p:spPr>
          <a:xfrm>
            <a:off x="10006840" y="9791531"/>
            <a:ext cx="6480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9"/>
          <p:cNvSpPr txBox="1"/>
          <p:nvPr>
            <p:ph idx="12" type="sldNum"/>
          </p:nvPr>
        </p:nvSpPr>
        <p:spPr>
          <a:xfrm>
            <a:off x="10006840" y="9791531"/>
            <a:ext cx="6480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10"/>
          <p:cNvSpPr txBox="1"/>
          <p:nvPr>
            <p:ph type="title"/>
          </p:nvPr>
        </p:nvSpPr>
        <p:spPr>
          <a:xfrm>
            <a:off x="368150" y="934436"/>
            <a:ext cx="100638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975" lIns="135975" spcFirstLastPara="1" rIns="135975" wrap="square" tIns="1359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0" name="Google Shape;20;p110"/>
          <p:cNvSpPr txBox="1"/>
          <p:nvPr>
            <p:ph idx="1" type="body"/>
          </p:nvPr>
        </p:nvSpPr>
        <p:spPr>
          <a:xfrm>
            <a:off x="368150" y="2419895"/>
            <a:ext cx="10063800" cy="7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975" lIns="135975" spcFirstLastPara="1" rIns="135975" wrap="square" tIns="135975">
            <a:normAutofit/>
          </a:bodyPr>
          <a:lstStyle>
            <a:lvl1pPr indent="-4000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indent="-3619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indent="-3619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indent="-3619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indent="-3619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indent="-3619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indent="-3619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indent="-3619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indent="-3619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/>
        </p:txBody>
      </p:sp>
      <p:sp>
        <p:nvSpPr>
          <p:cNvPr id="21" name="Google Shape;21;p110"/>
          <p:cNvSpPr txBox="1"/>
          <p:nvPr>
            <p:ph idx="12" type="sldNum"/>
          </p:nvPr>
        </p:nvSpPr>
        <p:spPr>
          <a:xfrm>
            <a:off x="10006840" y="9791531"/>
            <a:ext cx="6480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1"/>
          <p:cNvSpPr txBox="1"/>
          <p:nvPr>
            <p:ph type="title"/>
          </p:nvPr>
        </p:nvSpPr>
        <p:spPr>
          <a:xfrm>
            <a:off x="368150" y="934436"/>
            <a:ext cx="100638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975" lIns="135975" spcFirstLastPara="1" rIns="135975" wrap="square" tIns="1359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4" name="Google Shape;24;p111"/>
          <p:cNvSpPr txBox="1"/>
          <p:nvPr>
            <p:ph idx="1" type="body"/>
          </p:nvPr>
        </p:nvSpPr>
        <p:spPr>
          <a:xfrm>
            <a:off x="368150" y="2419895"/>
            <a:ext cx="4724400" cy="7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975" lIns="135975" spcFirstLastPara="1" rIns="135975" wrap="square" tIns="135975">
            <a:normAutofit/>
          </a:bodyPr>
          <a:lstStyle>
            <a:lvl1pPr indent="-3619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indent="-3429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5" name="Google Shape;25;p111"/>
          <p:cNvSpPr txBox="1"/>
          <p:nvPr>
            <p:ph idx="2" type="body"/>
          </p:nvPr>
        </p:nvSpPr>
        <p:spPr>
          <a:xfrm>
            <a:off x="5707559" y="2419895"/>
            <a:ext cx="4724400" cy="7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975" lIns="135975" spcFirstLastPara="1" rIns="135975" wrap="square" tIns="135975">
            <a:normAutofit/>
          </a:bodyPr>
          <a:lstStyle>
            <a:lvl1pPr indent="-3619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indent="-3429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6" name="Google Shape;26;p111"/>
          <p:cNvSpPr txBox="1"/>
          <p:nvPr>
            <p:ph idx="12" type="sldNum"/>
          </p:nvPr>
        </p:nvSpPr>
        <p:spPr>
          <a:xfrm>
            <a:off x="10006840" y="9791531"/>
            <a:ext cx="6480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2"/>
          <p:cNvSpPr txBox="1"/>
          <p:nvPr>
            <p:ph type="title"/>
          </p:nvPr>
        </p:nvSpPr>
        <p:spPr>
          <a:xfrm>
            <a:off x="368150" y="934436"/>
            <a:ext cx="100638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975" lIns="135975" spcFirstLastPara="1" rIns="135975" wrap="square" tIns="1359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" name="Google Shape;29;p112"/>
          <p:cNvSpPr txBox="1"/>
          <p:nvPr>
            <p:ph idx="12" type="sldNum"/>
          </p:nvPr>
        </p:nvSpPr>
        <p:spPr>
          <a:xfrm>
            <a:off x="10006840" y="9791531"/>
            <a:ext cx="6480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13"/>
          <p:cNvSpPr txBox="1"/>
          <p:nvPr>
            <p:ph type="title"/>
          </p:nvPr>
        </p:nvSpPr>
        <p:spPr>
          <a:xfrm>
            <a:off x="368150" y="1166614"/>
            <a:ext cx="3316500" cy="15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135975" lIns="135975" spcFirstLastPara="1" rIns="135975" wrap="square" tIns="1359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113"/>
          <p:cNvSpPr txBox="1"/>
          <p:nvPr>
            <p:ph idx="1" type="body"/>
          </p:nvPr>
        </p:nvSpPr>
        <p:spPr>
          <a:xfrm>
            <a:off x="368150" y="2917795"/>
            <a:ext cx="3316500" cy="66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975" lIns="135975" spcFirstLastPara="1" rIns="135975" wrap="square" tIns="13597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3" name="Google Shape;33;p113"/>
          <p:cNvSpPr txBox="1"/>
          <p:nvPr>
            <p:ph idx="12" type="sldNum"/>
          </p:nvPr>
        </p:nvSpPr>
        <p:spPr>
          <a:xfrm>
            <a:off x="10006840" y="9791531"/>
            <a:ext cx="6480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4"/>
          <p:cNvSpPr txBox="1"/>
          <p:nvPr>
            <p:ph type="title"/>
          </p:nvPr>
        </p:nvSpPr>
        <p:spPr>
          <a:xfrm>
            <a:off x="579035" y="945197"/>
            <a:ext cx="7521000" cy="85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9pPr>
          </a:lstStyle>
          <a:p/>
        </p:txBody>
      </p:sp>
      <p:sp>
        <p:nvSpPr>
          <p:cNvPr id="36" name="Google Shape;36;p114"/>
          <p:cNvSpPr txBox="1"/>
          <p:nvPr>
            <p:ph idx="12" type="sldNum"/>
          </p:nvPr>
        </p:nvSpPr>
        <p:spPr>
          <a:xfrm>
            <a:off x="10006840" y="9791531"/>
            <a:ext cx="6480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5"/>
          <p:cNvSpPr/>
          <p:nvPr/>
        </p:nvSpPr>
        <p:spPr>
          <a:xfrm>
            <a:off x="5400000" y="-262"/>
            <a:ext cx="5400000" cy="10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35975" lIns="135975" spcFirstLastPara="1" rIns="135975" wrap="square" tIns="135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15"/>
          <p:cNvSpPr txBox="1"/>
          <p:nvPr>
            <p:ph type="title"/>
          </p:nvPr>
        </p:nvSpPr>
        <p:spPr>
          <a:xfrm>
            <a:off x="313583" y="2589344"/>
            <a:ext cx="47778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5975" lIns="135975" spcFirstLastPara="1" rIns="135975" wrap="square" tIns="1359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40" name="Google Shape;40;p115"/>
          <p:cNvSpPr txBox="1"/>
          <p:nvPr>
            <p:ph idx="1" type="subTitle"/>
          </p:nvPr>
        </p:nvSpPr>
        <p:spPr>
          <a:xfrm>
            <a:off x="313583" y="5885722"/>
            <a:ext cx="4777800" cy="25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975" lIns="135975" spcFirstLastPara="1" rIns="135975" wrap="square" tIns="1359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/>
        </p:txBody>
      </p:sp>
      <p:sp>
        <p:nvSpPr>
          <p:cNvPr id="41" name="Google Shape;41;p115"/>
          <p:cNvSpPr txBox="1"/>
          <p:nvPr>
            <p:ph idx="2" type="body"/>
          </p:nvPr>
        </p:nvSpPr>
        <p:spPr>
          <a:xfrm>
            <a:off x="5834055" y="1520367"/>
            <a:ext cx="4531800" cy="77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-4000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indent="-3619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indent="-3619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indent="-3619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indent="-3619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indent="-3619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indent="-3619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indent="-3619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indent="-3619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/>
        </p:txBody>
      </p:sp>
      <p:sp>
        <p:nvSpPr>
          <p:cNvPr id="42" name="Google Shape;42;p115"/>
          <p:cNvSpPr txBox="1"/>
          <p:nvPr>
            <p:ph idx="12" type="sldNum"/>
          </p:nvPr>
        </p:nvSpPr>
        <p:spPr>
          <a:xfrm>
            <a:off x="10006840" y="9791531"/>
            <a:ext cx="6480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6"/>
          <p:cNvSpPr txBox="1"/>
          <p:nvPr>
            <p:ph type="title"/>
          </p:nvPr>
        </p:nvSpPr>
        <p:spPr>
          <a:xfrm>
            <a:off x="368150" y="934436"/>
            <a:ext cx="100638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975" lIns="135975" spcFirstLastPara="1" rIns="135975" wrap="square" tIns="1359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06"/>
          <p:cNvSpPr txBox="1"/>
          <p:nvPr>
            <p:ph idx="1" type="body"/>
          </p:nvPr>
        </p:nvSpPr>
        <p:spPr>
          <a:xfrm>
            <a:off x="368150" y="2419895"/>
            <a:ext cx="10063800" cy="7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975" lIns="135975" spcFirstLastPara="1" rIns="135975" wrap="square" tIns="135975">
            <a:normAutofit/>
          </a:bodyPr>
          <a:lstStyle>
            <a:lvl1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●"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○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■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19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●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19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○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619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■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619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●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619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○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619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■"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06"/>
          <p:cNvSpPr txBox="1"/>
          <p:nvPr>
            <p:ph idx="12" type="sldNum"/>
          </p:nvPr>
        </p:nvSpPr>
        <p:spPr>
          <a:xfrm>
            <a:off x="10006840" y="9791531"/>
            <a:ext cx="6480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975" lIns="135975" spcFirstLastPara="1" rIns="135975" wrap="square" tIns="1359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8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8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6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4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1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2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3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6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0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0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4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5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8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9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3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3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8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6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7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0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2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5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8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3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0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6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8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77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4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7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9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81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2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7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0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85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87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3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#SHOP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" name="Google Shape;56;p1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1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" name="Google Shape;58;p1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tr" sz="4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Old England</a:t>
            </a:r>
            <a:endParaRPr b="1" i="0" sz="40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BRUSSELS,BELGIUM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2393775" y="10070450"/>
            <a:ext cx="3579514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Source:https://www.ribapix.com/old-england-department-store-brussels_riba16280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3/34/Brussels-Musical_Instrument_Museum_%281%29.jpg/250px-Brussels-Musical_Instrument_Museum_%281%29.jpg" id="60" name="Google Shape;6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5587" y="2542267"/>
            <a:ext cx="5778675" cy="737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"/>
          <p:cNvSpPr txBox="1"/>
          <p:nvPr/>
        </p:nvSpPr>
        <p:spPr>
          <a:xfrm>
            <a:off x="567500" y="2542267"/>
            <a:ext cx="2271234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#ARCHITECTURE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6" name="Google Shape;156;p15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15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15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Georgplatz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Sachsen,Germany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9" name="Google Shape;159;p15"/>
          <p:cNvSpPr txBox="1"/>
          <p:nvPr/>
        </p:nvSpPr>
        <p:spPr>
          <a:xfrm>
            <a:off x="2393775" y="10070450"/>
            <a:ext cx="3579514" cy="9540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</a:t>
            </a:r>
            <a:r>
              <a:rPr b="0" i="0" lang="t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http://www.deutschefotothek.de/documents/obj/87713842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fotothek.slub-dresden.de/mids/df/hauptkatalog/0042000/df_hauptkatalog_0042442.jpg" id="160" name="Google Shape;16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823" y="2542275"/>
            <a:ext cx="5549838" cy="73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05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MONEY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105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58" name="Google Shape;1158;p105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9" name="Google Shape;1159;p105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$5 silver certificate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05"/>
          <p:cNvSpPr txBox="1"/>
          <p:nvPr/>
        </p:nvSpPr>
        <p:spPr>
          <a:xfrm>
            <a:off x="567499" y="988233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Source:https://en.wikipedia.org/wiki/1899_in_the_United_States#/media/File:1899US5silver.jpg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1" name="Google Shape;1161;p105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e/e5/1899US5silver.jpg/300px-1899US5silver.jpg" id="1162" name="Google Shape;1162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882" y="3819945"/>
            <a:ext cx="10141438" cy="507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#STATUE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6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7" name="Google Shape;167;p16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16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16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Grave Statue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Mecklenburg, Germany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0" name="Google Shape;170;p16"/>
          <p:cNvSpPr txBox="1"/>
          <p:nvPr/>
        </p:nvSpPr>
        <p:spPr>
          <a:xfrm>
            <a:off x="2393775" y="10070450"/>
            <a:ext cx="3579514" cy="9540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</a:t>
            </a:r>
            <a:r>
              <a:rPr b="0" i="0" lang="t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http://www.deutschefotothek.de/documents/obj/33015411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fotothek.slub-dresden.de/mids/df/hauptkatalog/0257000/df_hauptkatalog_0257495.jpg" id="171" name="Google Shape;17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4213" y="2542267"/>
            <a:ext cx="6121423" cy="7375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/>
          <p:nvPr/>
        </p:nvSpPr>
        <p:spPr>
          <a:xfrm>
            <a:off x="567499" y="2542267"/>
            <a:ext cx="2339473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#POSTCARD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7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8" name="Google Shape;178;p17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17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17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Treptower Tor postcard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Neubrandenburg</a:t>
            </a: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, Germany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1" name="Google Shape;181;p17"/>
          <p:cNvSpPr txBox="1"/>
          <p:nvPr/>
        </p:nvSpPr>
        <p:spPr>
          <a:xfrm>
            <a:off x="2393775" y="10070450"/>
            <a:ext cx="3579514" cy="13234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</a:t>
            </a:r>
            <a:r>
              <a:rPr b="0" i="0" lang="t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http://www.deutschefotothek.de/documents/obj/33092497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t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fotothek.slub-dresden.de/mids/df/hauptkatalog/0119000/df_hauptkatalog_0119293.jpg" id="182" name="Google Shape;182;p17"/>
          <p:cNvPicPr preferRelativeResize="0"/>
          <p:nvPr/>
        </p:nvPicPr>
        <p:blipFill rotWithShape="1">
          <a:blip r:embed="rId3">
            <a:alphaModFix/>
          </a:blip>
          <a:srcRect b="0" l="11787" r="14034" t="0"/>
          <a:stretch/>
        </p:blipFill>
        <p:spPr>
          <a:xfrm>
            <a:off x="2442487" y="3232515"/>
            <a:ext cx="7733588" cy="599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#MEDICINE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8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9" name="Google Shape;189;p18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18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18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tr" sz="4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Bayer,Asprin </a:t>
            </a:r>
            <a:endParaRPr b="1" i="0" sz="40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CITY, COUNTRY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2" name="Google Shape;192;p18"/>
          <p:cNvSpPr txBox="1"/>
          <p:nvPr/>
        </p:nvSpPr>
        <p:spPr>
          <a:xfrm>
            <a:off x="2393775" y="10070450"/>
            <a:ext cx="5085198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Source; https://anahtaremlak.net/blog/yazi/1899-bayer-aspirini-ticari-bir-marka-olarak-kayit-altina-aldi/173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6 Mart 1899 - Bayer, aspirini ticari bir marka olarak kayıt altına aldı. -  Anahtar Emlak" id="193" name="Google Shape;193;p18"/>
          <p:cNvPicPr preferRelativeResize="0"/>
          <p:nvPr/>
        </p:nvPicPr>
        <p:blipFill rotWithShape="1">
          <a:blip r:embed="rId3">
            <a:alphaModFix/>
          </a:blip>
          <a:srcRect b="0" l="8829" r="5475" t="0"/>
          <a:stretch/>
        </p:blipFill>
        <p:spPr>
          <a:xfrm>
            <a:off x="2360045" y="3821372"/>
            <a:ext cx="7816030" cy="5120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#WAR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9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0" name="Google Shape;200;p19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19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19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Boxer Rebellion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CHINA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3" name="Google Shape;203;p19"/>
          <p:cNvSpPr txBox="1"/>
          <p:nvPr/>
        </p:nvSpPr>
        <p:spPr>
          <a:xfrm>
            <a:off x="2393775" y="10070450"/>
            <a:ext cx="4170798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 https://tr.wikipedia.org/wiki/Boxer_Ayaklanmas%C4%B1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1/10/Boxer_Rebellion.jpg/220px-Boxer_Rebellion.jpg" id="204" name="Google Shape;20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6700" y="3560902"/>
            <a:ext cx="7882989" cy="4658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SOLDIER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0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1" name="Google Shape;211;p20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0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0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Boxer Rebellion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CHINA</a:t>
            </a:r>
            <a:endParaRPr/>
          </a:p>
        </p:txBody>
      </p:sp>
      <p:sp>
        <p:nvSpPr>
          <p:cNvPr id="214" name="Google Shape;214;p20"/>
          <p:cNvSpPr txBox="1"/>
          <p:nvPr/>
        </p:nvSpPr>
        <p:spPr>
          <a:xfrm>
            <a:off x="2393775" y="10070450"/>
            <a:ext cx="4088912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 https://tr.wikipedia.org/wiki/Boxer_Ayaklanmas%C4%B1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undefined" id="215" name="Google Shape;21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3775" y="3495721"/>
            <a:ext cx="7857560" cy="570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#RAILWAY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1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2" name="Google Shape;222;p21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21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21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Construction of the Trans-Siberian Railway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CITY, COUNTRY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5" name="Google Shape;225;p21"/>
          <p:cNvSpPr txBox="1"/>
          <p:nvPr/>
        </p:nvSpPr>
        <p:spPr>
          <a:xfrm>
            <a:off x="2393775" y="9862775"/>
            <a:ext cx="6354440" cy="9490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Source:https://rusmania.com/history-of-trans-siberian-railway#:~:text=The%20laying%20of%20the%20South,was%20opened%20in%20November%201897.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rusmania.com/sites/default/files/styles/wide_thumbnail/public/transibe-history-tab.jpg?itok=OJYv01HZ" id="226" name="Google Shape;226;p21"/>
          <p:cNvPicPr preferRelativeResize="0"/>
          <p:nvPr/>
        </p:nvPicPr>
        <p:blipFill rotWithShape="1">
          <a:blip r:embed="rId3">
            <a:alphaModFix/>
          </a:blip>
          <a:srcRect b="0" l="21559" r="42321" t="0"/>
          <a:stretch/>
        </p:blipFill>
        <p:spPr>
          <a:xfrm>
            <a:off x="627652" y="4396216"/>
            <a:ext cx="9886685" cy="2993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#RAILWAY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2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22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22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Construction of the Trans-Siberian Railway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CITY, COUNTRY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36" name="Google Shape;236;p22"/>
          <p:cNvSpPr txBox="1"/>
          <p:nvPr/>
        </p:nvSpPr>
        <p:spPr>
          <a:xfrm>
            <a:off x="2393775" y="9862775"/>
            <a:ext cx="6354440" cy="9490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Source:https://rusmania.com/history-of-trans-siberian-railway#:~:text=The%20laying%20of%20the%20South,was%20opened%20in%20November%201897.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descr="History of Trans-Siberian Railway | Rusmania" id="237" name="Google Shape;237;p2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History of Trans-Siberian Railway | Rusmania" id="238" name="Google Shape;238;p22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istory of Trans-Siberian Railway | Rusmania" id="239" name="Google Shape;23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0852" y="3357350"/>
            <a:ext cx="8356948" cy="5584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#RAILWAY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3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6" name="Google Shape;246;p23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p23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" name="Google Shape;248;p23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Construction of the Trans-Siberian Railway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CITY, COUNTRY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9" name="Google Shape;249;p23"/>
          <p:cNvSpPr txBox="1"/>
          <p:nvPr/>
        </p:nvSpPr>
        <p:spPr>
          <a:xfrm>
            <a:off x="2393774" y="9917328"/>
            <a:ext cx="6518213" cy="9490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Source:https://rusmania.com/history-of-trans-siberian-railway#:~:text=The%20laying%20of%20the%20South,was%20opened%20in%20November%201897.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rşiv fotoğraflarıyla Avrupa ile Asya arasındaki bir köprü Trans Sibirya  Demiryolu - 05.12.2017, Sputnik Türkiye" id="250" name="Google Shape;25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3774" y="3683467"/>
            <a:ext cx="7822191" cy="5293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#NEWSPAPER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4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24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24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McKnew’s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CITY, COUNTRY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60" name="Google Shape;260;p24"/>
          <p:cNvSpPr txBox="1"/>
          <p:nvPr/>
        </p:nvSpPr>
        <p:spPr>
          <a:xfrm>
            <a:off x="2393774" y="9917328"/>
            <a:ext cx="6518213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Source:https://www.loc.gov/resource/sn83045462/1899-04-12/ed-1/?sp=8&amp;q=1899&amp;r=0.233,0.015,0.846,0.505,0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descr="data:image/png;base64,iVBORw0KGgoAAAANSUhEUgAABHgAAAKrCAYAAACKiDr4AAAAAXNSR0IArs4c6QAAIABJREFUeF7s3QWsbO1VPvD5cClUaClaKBokBHd3CA7B3QkSLLi7u0OBFnfX4lLc3VsKtPTr10KLW/959p/fydOXPWfm3Hs/6EnWTW5mZu9X1nqWr/3OnNsO828QGAQGgUFgEBgEBoFBYBAYBAaBQWAQGAQGgUHgWiNw27WmfogfBAaBQWAQGAQGgUFgEBgEBoFBYBAYBAaBQWAQOEyDZ5RgEBgEBoFBYBAYBAaBQWAQGAQGgUFgEBgEBoFrjsA0eK65AIf8QWAQGAQGgUFgEBgEBoFBYBAYBAaBQWAQGASmwTM6MAgMAoPAIDAIDAKDwCAwCAwCg8AgMAgMAoPANUdgGjzXXIBD/iAwCAwCg8AgMAgMAoPAIDAIDAKDwCAwCAwC0+AZHRgEBoFBYBAYBAaBQWAQGAQGgUFgEBgEBoFB4JojMA2eay7AIX8QGAQGgUFgEBgEBoFBYBAYBAaBQWAQGAQGgWnwjA4MAoPAIDAIDAKDwCAwCAwCg8AgMAgMAoPAIHDNEZgGzzUX4JA/CAwCg8AgMAgMAoPAIDAIDAKDwCAwCAwCg8A0eEYHBoFBYBAYBAaBQWAQGAQGgUFgEBgEBoFBYBC45ghMg+eaC3DIHwQGgUFgEBgEBoFBYBAYBAaBQWAQGAQGgUFgGjyjA4PAIDAIDAKDwCAwCAwCg8AgMAgMAoPAIDAIXHMEpsFzzQU45A8Cg8AgMAgMAoPAIDAIDAKDwCAwCAwCg8AgMA2e0YFBYBAYBAaBQWAQGAQGgUFgEBgEBoFBYBAYBK45AtPgueYCHPIHgUFgEBgEBoFBYBAYBAaBQWAQGAQGgUFgEJgGz+jAIDAIDAKDwCAwCAwCg8AgMAgMAoPAIDAIDALXHIFp8FxzAQ75g8AgMAgMAoPAIDAIDAKDwCAwCAwCg8AgMAhMg2d0YBAYBAaBQWAQGAQGgUFgEBgEBoFBYBAYBAaBa47ANHiuuQCH/EFgEBgEBoFBYBAYBAaBQWAQGAQGgUFgEBgEpsEzOjAIDAKDwCAwCAwCg8AgMAgMAoPAIDAIDAKDwDVHYBo811yAQ/4gMAgMAoPAIDAIDAKDwCAwCAwCg8AgMAgMAtPgGR0YBAaBQWAQGAQGgUFgEBgEBoFBYBAYBAaBQeCaIzANnmsuwCF/EBgEBoFBYBAYBAaBQWAQGAQGgUFgEBgEBoFp8IwODAKDwCAwCAwCg8AgMAgMAoPAIDAIDAKDwCBwzRGYBs81F+CQPwgMAoPAIDAIDAKDwCAwCAwCg8AgMAgMAoPANHhGBwaBQWAQGAQGgUFgEBgEBoFBYBAYBAaBQWAQuOYITIPnmgtwyB8EBoFBYBAYBAaBQWAQGAQGgUFgEBgEBoFBYBo8owODwCAwCAwCg8AgMAgMAoPAIDAIDAKDwCAwCFxzBKbBc80FOOQPAoPAIDAIDAKDwCAwCAwCg8AgMAgMAoPAIDANntGBQWAQGAQGgUFgEBgEBoFBYBAYBAaBQWAQGASuOQLT4LnmAhzyB4FBYBAYBAaBQWAQGAQGgUFgEBgEBoFBYBCYBs/owCAwCAwCg8AgMAgMAoPAIDAIDAKDwCAwCAwC1xyBafBccwEO+YPAIDAIDAKDwCAwCAwCg8AgMAgMAoPAIDAITINndGAQGAQGgUFgEBgEBoFBYBAYBAaBQWAQGAQGgWuOwDR4rrkAh/xBYBAYBAaBQWAQGAQGgUFgEBgEBoFBYBAYBKbBMzowCAwCg8AgMAgMAoPAIDAIDAKDwCAwCAwCg8A1R2AaPNdcgEP+IDAIDAKDwCAwCAwCg8AgMAgMAoPAIDAIDALT4BkdGAQGgUFgEBgEBoFBYBAYBAaBQWAQGAQGgUHgmiMwDZ5rLsAhfxAYBAaBQWAQGAQGgUFgEBgEBoFBYBAYBAaBafCMDgwCg8AgMAgMAoPAIDAIDAKDwCAwCAwCg8AgcM0RmAbPNRfgkD8IDAKDwCAwCAwCg8AgMAgMAoPAIDAIDAKDwDR4RgcGgUFgEBgEBoFBYBAYBAaBQWAQGAQGgUFgELjmCEyD55oLcMgfBAaBQWAQGAQGgUFgEBgEBoFBYBAYBAaBQWAaPKMDg8AgMAgMAoPAIDAIDAKDwCAwCAwCg8AgMAhccwSmwXPNBTjkDwKDwCAwCAwCg8AgMAgMAoPAIDAIDAKDwCAwDZ7RgUFgEBgEBoFBYBAYBAaBQWAQGAQGgUFgEBgErjkC0+C55gIc8geBQWAQGAQGgUFgEBgEBoFBYBAYBAaBQWAQmAbP6MAgMAgMAoPAIDAIDAKDwCAwCAwCg8AgMAgMAtccgWnwXHMBDvmDwCAwCAwCg8AgMAgMAoPAIDAIDAKDwCAwCEyDZ3RgEBgEBoFBYBAYBAaBQWAQGAQGgUFgEBgEBoFrjsA0eK65AIf8QWAQGAQGgUFgEBgEBoFBYBAYBAaBQWAQGARue8QjHvG4y2C47bar94Ayp+c97nH/fwuvvd+p9dc5+dzX1r3OEekeHefMOzZmXe8UTzeyV/ZoXq/Kw0rTVWnek8MTPdETHfL/v/7rvw7/+Z//ubF1mTxWGtbPWaf/Zc8nfuIn3tbOq/vm7fGQMXQkr0/xFE9xseR//Md/XLw/JqNVv8LfStMp+TV9eW/fJ3mSJ/kfU5uH7BVew0PeZ27u42ld9xgPTbP1je21ci1je4/GOcTCH00YaIxb5nmfOXi2R+b9+7//+3Y9ez7pkz7pthR66FH7CfqVvfI+62aNYzLBo73RmOvZJ/gHX3L4t3/7t23N0JLr8M78XM84+JHLyutlto63J3uyJ7uwj7zPvvlPv7OXfeD8r//6r4/HZ+6HTjhlXNvDkz/5k29rhs6Mg/uq8//8z/+88QZbWOIj+LbM2LU5MM1+Wbv1K2uHpowNn23PuZZ/oTFzff6nf/qnjd5g/S//8i8bXXnPbvg9vsWa7IPMVvxCd2gITeSd9fPe+tb2Gt5DC/nTO7TYO+PoTcaSL1vJnmRlL7hmbObQo7ynW+bA1f7xYbmW/TMv4+Ccvcgu+9N16+I3e1gPzcH+aZ7maQ7RNTKHATmhm9yzd8bf9a53PWR+1sq13LdOZBWsn/Ipn/LCb9PrjAtNoTt6YN3wmPeZR3f6HkzInZ5nnbvc5S6bX8g/9s32cj/rBZvsl+tsj6/KvIx76qd+6o0HNsH+sya7yRr5nP1aj3It97Imm+Hf0Ezu4hJ/GPxadvjgR9uPsY+sBRO6lPH5H1rJOjRmHNqy9j/8wz9smNEndPK9/EfWClb0HebshU5mXOQHFzZE1zv+8WOtV/QfBhmTa1mTj2bP0bnoVf7xpW2nYlkwiSz9E29gan9+/o477tjkH5wyL2tHF/HSseqpnuqpNvoii6xDtzMH7dmfnvN1wZx+uRZs0Ekfrd3xv/nteBEan/Zpn3aTMRvAc/iJLgSvrIVWsS50Z0zHiIzhx8Nn5vHR4S34iEH0OetlbGQFZ3Ha2sGGLvJNxma97AHX7JO1glfe517e5xo5yFOyFjskWzJjk/x/cBZz6cmaV7KlzpPoJT8RDIJ7xohlbJwNtW24lznshN/M6z/+4z9e8Erm8rLQTt7sS16WMZkbbGPT0YOMlxs0fcGwc8DsG9nzNXw3XuHAz6HH3nx100an+UgY4jn8G8+P0UW+KzLOPXZCB7MvTMUO8Vg8s3Ze6Tod5WPpZfagT51r8/1ZI/Syu7wG27/7u7/bYmb7NGsFM/6DfGERPsVgdJMtu2n54Fee1jWBezCTV7Wt0fVgn7m5x27pfvRG3HctY+UXcg1+RX5Dx/O65h5sO2ujs30yrL3SVbbLZ6rb1H6dZ9rTNf4ua2b/rEW/4BaM6Yk9+W85Sdtwr7nm/PSsc3A8spPO1Tq3dp2drXrEHptWsUqeBX/x2XX5I93f/OJlDR6EXUTJM980IK0Mq0BaQY4tvc6R7Bi/7nUOiXt0nDPvXBpP4bbeP4cejh//HNG5dHexlTnr/FM0rzS2kbUMWulP7XFsTTy5j3aKvOpAG6N75irqOX06h+Y9vnv9G5FVB61OoiWiLbPGQHGQaxzv6szQnT06McNXB6vsreDpQLHnLNEkCKEBfivtLRs05pXjIjNBvnGnF110tn6vts3JZx5sW+cUOuSG5tZz9Aq8ucf5owPtCjTJf+YK0O2zVt/TOtUBU+KDHsWZ8R0UJCAKqwQ6eJEhPgWaLjI6gFq37TBzBQbrGYeu4BdbE9jpETxgoXBoew3dmg+daElG4C+4kq01c73lQO/oh+KfXTXOraNJfPNPkyFr5lrw7MKcDWV9OgtfBWrWyZzwlnHBRUOig733ElEJEt1bcaYPHewlKZpRScJzTdGlUKK/7LvjrISuG1FsVHIsKZUASooe+9jHXjQ66EDmhn8yC213u9vdDn//939/UdBl7GMe85htriQtNK0Y0j/0Sjrb5jNGYq5IwW+uaz7RJbJr/5k17J0kO1jkNf9S7IRfn4NhEuJu9LbfzFq5H6wUu/wzusxHg6Iyn0OHJC3jO2kll078MkZhxR90ct1Nh8yPPBQJCnZ2Yb/YQRdcCr5OrDPHvuw1a+d6N6Eypn0QPaZT3dylQ+RJ3pqginw2kn1TrGYNjSY2mn270OcT2t+3XuU9W7R/5kSO0fPIn5w0kOgCvI1p/5R1I2/NDjKit3QvvGre8LV8fnjjT7w3RjGGv46lGl/dvOKTyCj7hy900VW5GXnSDfaUOcFF4cfP0Ru2GxrkYk1rxwlj6Gr20JhTPNNRRTG/FflEP8S+fhATXjQjxGWFstis8UdvNHY772m/374T5t1k66YVn85u7InGXGfL3dDK9W4edxGdvbog1PjVAGdP5vMZitnMFbMzRpMn9/lt79kt/8aH0hVyW/MrNm4+nZQTdGGfuV24doymi65lXw14MUA+lz26CSU/yXVzFO7slH/JdU2Gzo/YwIqLddJQkmfKXzzMgjsM2u+hvV/5w455/AiZil3kwZblpmJP1uKrOibCs/WZnrNbe/E39IO/af33vnWyH0p1zsK/yi/h4jOs4dYxXs7TmGbPYO2hHPzZIkw67+2cz1rhL9dhC7voAf1mt12fWN/8xpyvaTtgAy3ztg95E5+CVnStemEdtkHe/TAC3S13MZbcWy8fr8GzCmJPac+51s6hlacJaGFftubenL52IzTvrXkOX7dqzLr/OTxQ2DaIq9Cz7nFVGvbGU0RFZQfQ1WlQzKb5FE3W4zAo+qpf1mxH0/oluPVTij162sDWNffuHcMfHRoF8NFIWINA09rBY12fY5AMdOHeeB9z3MaYz/Ec07/ej9NoHFone412fJ0cxmEprjvZbHniH22SPgFd8OVwe7x1yFuw7CfrnDh+0KHoohety+2gV9/j3irDxrrlocjXqFrtIQWV4kFSLCA3xm17kkqJTBx+B/HGReLTMkJf1lQISUglU6ETzQJPrmlekUc3wnI/ctO0oK/oydoaCxIsttJ4dnEk2KO1mypkEwwf/ehHb0nzPe95z4vTWOhdZdBNhk58O3kItgJp1k3xgXfFfScV3SyTfGeedTJW8Zx1FEydFHp6mXtpTkneg1/2V2iTB1uQICvyFAAPechDtsbMPe5xj22/FPkaAmw9NHly3rbVepoELGukwROaPNGkM9k31+lOXjtJ0xwLDRkHx9ZDT6YViGSmgahAMqcLdckpeWnw0D86jic+RgEKv4yXiLZttQ+gt8E1vEi0NQz4AXoOU34sr8E8su6mDpoV21lHgmoNjSPFZeZIkLv4yzy8Rc4SZ/YgWVQAkAeb51/YA33iSzOvdRx+Ga84EnMUCx0LxYRcC52w7uIvOqcYJTc8sl+2m/v24x/CI1rsrUgXL9r3sR0YdYNHIyU6qigRT9hAPnuiSgda79CCBnIhg9Y9Jxs1gjRAgu+DH/zgw33ve9/Nz8aeNTOybujT2Gu/KmYpZNhnrmdOToJkvlhB73JfbKLPcKYb4lL7vx6rcUbvNUHwm3mhmUycssi6GrDkvuZonW8Fj3ymMxpRZIH3LoyDa3jMnsGhT4/Ag+w7r4Gtxoz4Rh/ZE5yzZxf4ocXJRbZNL9YmncaEWNIxSvGaOfRRkcpnWd88PifjyZZ9sIHQC5vM6wZS5pNv1mhbDg7dMIJZ5yt5r0EnpvOdnZ/mGizYTuRE5q6hb8WCDOgB2vAdGpwgc3KQLmgeyRXxTP/oMF8hLtuz/Sd/tK7BjsjVCRb5QtuoONZ6xxeTt1pHXJcL55XuByu5B1vpxg49ZtPkJC6Qt89oYON0TAy1jldxp/13N3jaX5OzOT03+ztRBxu0tk+wjzyNvNAjl5Abd97fuat15K+dq9KRXENj8915iuttqz1PzsRH8V0tQzlhaOIf0bPx2Sd4CLSTuU5m+vpl79d12rms87po2VvzRvY/ReetXnPl4VavT+iN4yncTmFwK+QgWLS8m64Vh6vixAlzkOa3gR7jk3F2Iq2YUEwdm7vHVxvNKWzxvWdP69zGCF/251Q6meAM2vmu9qoYWq9z6Pbh/NsBwbidExoFrD09RE9eBVF8NB5room3dqb0vYOapEKwWBMszi+vHeyskfmcfY+RSCpaQocnZY0jPMxtDPGOJsHa/NbBjO0kt4OdQlMBJkB6kt04SqBDjyeMAlM/uWqbU/CuiT28W7fyXmDxRBTvAolkgh7hO/M0PTR4yEGCY328STDoxxp0FQCZJwElA/hKTjLGU2n75hVOkmR8Z34nxeyEHnfBao4kNPOyV5oiEncFSIoEvqYLfAmChjW9cSKgi7zsR1/osKfbTm00H223EoTIInNyvDx7pCGTxg4++8megih0a0C1fCWgafDkaT95Zq+MU7hkHU+g4cePK3Tpl2YZH6BY1Qxgz6EXT6E5PISnzJcQS7DIW5HKL3VSxjZaNxVWq8/KGI0MJ8HoZPtV+gCLrMdv0vkukFLM0tusnyIDLpoHdJmPy/1cc/pKsRA6JMXtu/qrifARW/OqoG491FgTM9c4pfhTDGU/MvF1NrrSvrJ9B9+rWedrBZGrU1Z0R8EuCaen2VMjCCZoJxeFIVloGnThnXWzJv2iG72/eCyOsPO2ObYqJli38wd+Pa+r7NbinL/jB8Q//p9c+Hy6xI+GDvYNF18byRr271Mq/H3WiCyjk7BM4/zud7/7RbPZvI6pTvbRR7iFdie3nIRr/9EnVtCcdbsJxHfwnWuMZiP0jDzWnA/fmjC+jtc6wU753Y43fJk457MYTEfYm/imuR254IstaY4o1vglzR96xk/2SSZ8Z59umvRY/HRegS721TkonmC8Fr7syrpkikf+zvxu9tCX9o1oFc/WPKnjBZvnbxX0Yja5asC3PcrB5EPmKL7Jxik5cpFXiC18KD/Gno1nG/SfjPgfeGae02pZq2OUPKixb5xW2YhJkQXf4Ro5ydNy3wOEzpMaq/Y/3Rhqf9ZxtGNUx77OIfgyPoWvIrPQHrrYBRsiHz6AHosJ4kfuJ6Z1LmKN9TRW5yjy36aHPcFBQwxeZKzWWXN/spKzrvlt5xlkzH75qOZfPNJo7gaguoE8Nlu+/fbbH+83eLogICzC3Htdx182dm+9/435gEPbVfc8xdOp+50c9dir0HFsjVN7tyFeZe91v3No7UTuXN1RGLSjR+cpuR2j0TyFQdPO2TJIa7guyRVM8WH8Smc7W/w3zhw057HiuDrHda5g1/PQ0rJdsT+m6+jhFFf9gUfjAwuF6R6NvZ+5aBYwWl6dLDVGWadl0IFBoDqliyvtAriA0nsINujvZkHGJ6gILB1s21HjpQvFxgMPe74VJpIX8xQ9PneyJXmN7ShI0B0aNDA6kMOUHjaf6BJQ1iCYOYJqB49eq+3E2uhYg5s10E4eSXy6aF6fZgcrATX3yFNgk0Dmc3/lBm0KFwkUjPmJ1d+wvezTSQV5Zz2/8YIHegGD1l+JY149fSTX1iEJ4toYaJ3DkwSPH9KgyH2FSa5lPzrgqX7u53r/1oiv3cG0bSXzFZYp8vJVGqfjHvnIR26ySaMrtPgNHlgr7uiExDsYOonSxUnWkOziEW+333774V73utfF1yZDg2ZQ+x54hQanEMJfdMOJQDYUPiWE7d8y1gkbJyg0RBobDT+6RJczxomLvNfE66+JoSH8rf6Hf6A77StzjQ5nDU/gs0dk04WGJk/W78YgHddYoHNslr1lL0Vr3hvXsaibBGyR78gr/OgEjII7vjQqwgv/oAlA/vwaPxU9CcaS3+wl8eWjnIhqX9G+E2bwyB7sBF+RWfDjCzRK6J4n9xpzHffoRft1+zv5kbXpB7q7udAFtcIcP1kfnaGvCzfNEA0e9pY5TvywbfYJv47Zoc9a9KHzBdgozvKVzaynGOn4yXd20yG80PPoRvB3CgnvsArdMBJ3Wy+dcOymgt/yiW45YejUG9q7ISyGyJXaZ5O9mKH523kjm1Kg4c1ewYNvowsavuiP3eaeE3idG+E/62qc5b6n+vBkP8ESbuw3ctDIp/sw01hGY+fIdB0NmiWhI+PYMR8eOfOvCnmxnh/gczqHCW+to930z3iNnrbbvNdEyXuyDoZpVvIfbTtyxNYpMUjDCi6ZHyzpGz/Exq0R+YoL8PGZr9K8E8+7Zmnd9dBRo7J1B8b8DR20v/iHbzZHDsGBPovB/Dp9a9sUo0IzvZUjdc6UcZ2L4pk+8ln2FBf8VlXHYU00eit/WH1Lx4zM76ZH58N0Dw+wlmNq3nfezI47R0UjXcg67QP4B3kgueHDQwW61vIVMxsv63U9sMbm3v/xGjxrAULpGuj1/d6cy8Z3wKAMl41f793IfKC0MK6y582OXWnuz4zy1B7rGqfG3yxuq1xvdn9Or+nqYMUA+v4p3TqGq0AUI5AISfbX9TuBViS1o2wD37OHdf4ebq7tYaiwC32rnvba7TjxYO6aSF6GIeds7bVh1WtzkBwb53RK97rIat7b2bU8ejyMex65oJl8j9HRyae1JdYdGDvQGwfnTso0VCSZaG+60NuNGo4WvZ0M26+vNT8SaQ0mT5Mir35qIDHvQl9QRUsHA+8VawIzXgTdfO5Gkif1dC60rrYhEKEF1sZJXrrwVoRKyLKnpDbv2z/aey9otg30kybFDn5bdmyuk7usLQmTKONVkhM66AcboTcCPD1eC2Z+jlw1HmCneOz7GhKdPODX+hLA9qP0gD3AzR5sIjj47Q3ykARqsnVSmHXyI8t5Um+85Hw9LeG0UWjoJJW8O9nXgHPqq3VNcZL1Hv7wh29fvctJJHYnsQttzXfkoOjI2C6Y8eYHh8msbTj8dFHbP+isYNT0UjxoPvapgYxx1F/BgZ7wqblKD/xQchcXxpO5hDjXu6BpPVUA0QtjO0nVwG7f380SescfZFzeK7YUvuRGpzt+0ZPs7+myp9ahVzEdnhR8MGs/xH+Rs69uaTS278me/YOsGpoKdnZtv9DrJEPW75MruZe12Hn4CC1w9LsR2UPDdI0p3VBSnLZMO+bRg2DZfhPfmc/3Z8814afD6OSv2LF1NP40fcQB/if7yKG6GdAxpn1X3pMbWSiy3GNPXZx3AyDjIpO8oi9j+fXWe7YgJkYO4u7qt+mCAlITC3aNDVtoG15jdutRx1/N9P6dKT7BHHJxQi5+JePhrcETXunkXv6Za3Bxco7daYzks/jHn3gwwfb4RbG680KFOh8PV7yI85pvmovGZ5xCnN5nffbTD+Ba37MuPaSfnSdnXv+mnNwB7XIbNuvVvvmssOc/YcWXdSzoppUYuubT7McebXetj/KQ+EKNNHLOGp2T8N10gX3IQ/jq8E+OzTOeOudHt7XlqPBd8yXX+Ss+qesra7aeylfJonM4OqGZQp8S6zOPXncDP2vbR2Ooc9W1hpL7kLO9+NoeDzt+wNjGtH2P+gF2ZN85KyzWXFjeyEa6Bsp7OkyPyFC8obt0ihz4FTH9tkc+8pGX/hUtSnFZMXXs3hPK9VM83Nl0rvtTLorQicC5tNzZPB2j+Vz69sbd7Jrr/LXQ5zzg28bcjoWxcW7W5cQ6MW1Hub5fneixAIzO1flwVvY7hs8xWXdCuNJ8TE4rRufKhPM6NZ4u26dlJCnlhLroQC9H1s6yE6ljGDe/gpNEj7wTSJNA+DqH65KzbhxwnGsy4/OeQ85+ClxPq+CFJjrTutAJKT7WRtGKfycQ3YjogNBJSOsgfj356YSHDeSeAOzppOYHegVPss5rB0AFDd4VeZ30wCc0CMKO2gpSrXPmdgLKDoJdFw1ND1/QcpMYeBrpaYrGUtaDbcvIuvTZDznnej/ZFMThLEGk43mVxMC9nyDTz6zTRegqy3zuE0uSdPz5bD86lutOpyRR9ls6TRd7w3/mhMeMzdejyKibDmtBGto0Ufr0SPDLSRNf0erfPmA/qw8nI40hmHcxznbgRLc0TTQDjOunwoo9vrmLEOMVqAqfTrIUqn43pZNzMpYYKnLCt7/YQj/RrEkBf8USX8OX0g/Ftn3h3adryFeirNhgZ2yMXWsG0Pvw27aJNkV5z7MmvhpXBX/uecJN3uTLh7ElPoQsumGXdfiq8NSYwImsuvHFZtt3kFVe6Utk1DEFb8bChM/g4+EXP9E/Ws0vsHn+q+0ge/OHdLN1VFzoXEJjBO3thzVM4KlgCI0KK+PDjyZwaM3nvLJBJ3U0ABWgTq50/BB3+SS/mRE6+EXxhN+lh7FtfohMszbauxilg2yMrob2FNN5RYsGL5vpGN0xUbHdftfXkfAopmaeRkeudfEt/4BbPziCM7vv3Aj2nW96L9/gB6MvGgAdF9f3wUecc5qQPXZsZYdkYx0+o/1b5we5Tq6dm/UDjVzvB2/W4j86f9Hgcc88Rb5Yyc/wzflMX7MfXV1zi24WhMbgyCfxGWQLA3u2rtmDb0cveYUWp2Vi191EEOczx1eHOvfpfEsTAn/tH8VfdNIfY+XT6GbXfIm4YE02xP933mgvdNKd1hfJJToxAAAgAElEQVS0tp3KnfhztMX3aXqQVa+Z/WDW9RpeuwlMn2CfdaLr8N3TZY1kdtVxt7+yJ6eCZcb1f3u2fdAF+3YNsMZMzbpcDw7tk3s+H9k2Ro4bPXfcccfjNXhaoTjVnry+b8dx2Tj31vHrfqfWuNn55/B0ioar3l95xAOF6OTn2Nor33vNgqvI6aq4n8MzxbL2ObK6rPlxSrf2cO2EsgMV+jkPyQGnlftoafrbKPfktPJ6GU3waSztuaeXjecaKFqHrLcn071rjfmevbej6uC1R/+qFzBCb+NDZzvAaAg0DhIFQbqDyBpM9/RybfD0/KwpASVzzro/w6D1ovc2Z8VKoiAp6ODSutkB4Jhe6MpnXicknZx1ABCMGnMJIz7Ip/lr37ync3RNEGY7TtpIBBRbkm+4szmyDk0dfHt/gX8vXuClbRdNWU+iLsHtRNcT1DQmuuFEpllHwk8/fU0kyWUnbN2o9IRXMoqvrNf6aw4e+sRGJ1oSmC68yE7RujbKWj6rLBuL3FOsoHfvB00lE+FB8XvxROi227Yt8kOs+T2OXA9dnp4mQUuhyP599UUTR+NwlRvfQDfotWLWk1yncdgXfZVEsit6zoayTn7bBe4KL8nsmhjSWUVuF9mKXLx3sm29vHo6H/2hD20LaI9OenLdyW37fLh08Sx2ZX84mRM8NXdyL2NCTyeHfAD66S5ZrPar0M71bmS27XXS3ckvn063uvhFP98JQ1hEpuxX4aXIyKvfIgrvTtk4vZC5kbuGm+KtC8NuIvFhip7GFY6KAJiis0/E8Qvt5xQs+LNv+2uNgo4r5My/hyf60qeb7MU/KMI7RirYyS9rh6+s06c6cp2++BPowVDjQ9GYPbtIV8BrHiiK+TD25LSJQop92yPr554GCr+oOdNfi8k9NkZ3c9/JMmvnlCKbDV3442ubJ35CrNAghSWeOw8Xfxo7OWgXaXgKdhqVfLvCnq7wU/xa5wF0lV/31bOsbx32jsesKz7nvVOT/GU/KMAPXFY/R0dbP7tJGrvUxOAj+kFF3vtKcHDEDz1vHQ+Pua+BFx5Cl6Zd7mvUhx76J09rX4Iv/o0cOi9pvOQ3fLg1xbKOOW3jfGGfwAoeGsbd4OnceM3Ben85VK6Rmf3lGMHJV/HazvHUp5XoIrph3nk8n9sxmV00rl2TsPvMWXW688i1FtDgwR+/0XbW+SZ/gw5f1aWbfCx7hRUc+Uy+MuPJi7zdgxufi0Z8o4v86LHY17zQoc53OnbLR1oOazOUftm3/Y89/0eDp5WrGdhLIjtwHHvfSUoDYbzgduxzF357e6zzz6Hpf3vMqpx7OOwZ7GV0rmvc2Tis658jy2N8nivrc3Gz3jp+pbkNoI3RPLrfuK88KMbaqV9Fn9b12t4Uf5KuUzLtxND7thfXBOY4w04c24niYQ3aEvJOFDgnGHCAnGyvIZGWdApC7bg4wnay/EYntRKJVY5X1bPQ3cm1vQQbSVnLtekO//kvODYvMG/ZcNZZT8GZ+xLPDggZo4BqHCUTHLckwVwFpcDeeiWYNZ2wlgDQGwWAZAsfwUSyiS7yz+d1HZh20kavBbrWR7LNq0DqKxyduMBBAtF8tm7Tu4xX3PXvW5AD2XSBrwBrOmCXef199U4cPJ1jH4qR5lODxbUuCtHfv6EgkVJotq7kvSJGMtINEY0XzYm2M3qWa/Rd0SyBsaZGQe6z8ZzIkVxnvAJc0sxPwlJRkTUVO/wdWUkE2Wc3YjM/jZDsE358hYHerD4ADooT+gmD0KdIzH6ezoXeNK/yz4/Fojd75atpWYsc+TV07MW20O6HmTV9Mk8RyaYVndFXjcjmU3Esqe3GBH/AN2q4RUb+GhDZZGyKXae2QpvTW+y/fXr7HrhmXQUiX5b10ZskWVGcsRJnukbvQkf2Cm9+f8RT1tDtpIc9ulgKHxoEWS+/+aLws76iRrPAOuQVmvvJrMZA7nfz1omyrEt2sQFftwt/kvWOLZ2oa6T4qmL7zKxrLSdMnaxwEgJ2HX/ZLHvTABDLxHiNDTHIGmhBZ+iAyb3vfe8NU1/Noj/iFr/chXgXTvRb7ECTOMCX0NnsTf+6KIpeZK6vMMUH9ClcegYLflTeQ6Ya9mn4kaGGAZ/Oz4vvYn10EVadZ/L5Ylro1zgKHdYVS2DY/pDuhEcnrPgJ/p7dwbAbe6E52HRukHFZt/96nlMw9sseZMu3ZK3Q4C8p0jk+R1zPdTS1zP2mTOtqx1P2KA50I8I6GYMu8gkOZM6+cq1P1TWteU+nxViNWU018TljY2tsW9wjj7zSWXaWsWIA2bOdtr2M57PEM7459Mlj2FI+a1ayBz4OT+J+9qVHwYEu9ik3WHWNA4+sk73kB53vhge/MxR7IRs5H3/Opuhp1xRwIH/5o8YEW+ffwmf+GmVO9fIN6g/63jkMudBNfsYptv66Zsc1vo+eNTbto+S+ciWvud4NZXZHt7vm6bwWNtZFf+fYqy9sO2m/L19fa192yY/9nzd4rlIc741tIdzsWnfW/A4IDKT3EpDwQjiX0bMmtHc2Dufsd86YOwtjTrbXXzHhYIztpyHtmC5bowNcG/65fJm/J3O6wVmi39julvfYU3t3seW9+StGAlfudzJ+4TBuu+3ipJOg1E6xAyBeu3ngWuNNb7y2/nPoxvf6x3hY8WgeJf5dHHXCAOteg2NtOeS+glTiIMCjsQMHWgWDTopg3fK2pwSzk4+MU1ju4SKJ7OAicOzJQjHXAYQsNCIULxJH1yX7TW/L2DxfBSJbtDX99Egi5KtP9KxxavmtjcXQoigViHufvLemJEqRSU6Cr99+yXgJYcYoztIMSEKSfczRgGh7VWDZt7GGUScKeZ+kRvFkfXLJffckdvbv4+yS+U5IyBsObduSW8VSxirU6F1eI5vwHdoV9Y2xOZ2s8mudAMGy/U0nQP6ihqQVbv21DWPQ6ultMOfz0a5JRddCiwYVPJzY6q97+KqMhLgbgtYwP7x3MzF7oyMY+K0ef9aabqFbs4xOalJJzLtYXPVbUSvGdZGdffg/NqL45V/arkK3Iq6L9Fxno5L3zI8e5FVxiu6M17wgZye6Mr/5gVXrv2aRgqufoNJTvqIbLn4kOY26/EvRmmtO+bA7+haesheM+Lj2Z3w8/9VFqWtZ15/Zjt/TUMAb/dAo7NMGmRs8+FX+Nvuap+HI3jqnYPtikobXnk9W6MqDOg6az6fwTcYq/uhIaHFP4coe6XH4sqciT5xVHIl3eXXiTk4Smvzuld+Soeeho+MEGdJfzRnNILbKdsk1dPAHGqF8ByzovCZR1ghfoZd/wHv7zOwpN+iin//lF+hd5yAdv9uXtL3L1/i4bo64x4+RF9rlWWygY5FGJ//Bd/Ln+Mp98qAD7NP64lbW0KAVV52gzRqaOWt8EPN6/czLumKk/IfNkIEYLC/rHAbt5oqRWdtpMz698yX6oskgfsrP2odoCMERrm1D8DKfb5KX8Fn8bzfZxI3Wg/4rjXxA7jcNfA5a8aeJw/eHhuahT8ugg16xx6a/a4+mVXOx4wX9kyuwEbpHlu2HyQ69ZMFP8j2dr3hI617msnP21/5VTpcx9J4+8X+5LkbJV8gYHv1571rbvvhoT76y8ze1CfrZ4f95g0fC2gz1+1aQvTGn7h9b93/z+ika1/unMDmH9lN7nrPGZXLYo/GqfKxrMJQO+lfRhZWndX1BsvfhIDjQdc7e5zZaRncunjBikJ14SRYVndY0tgszxt1FJOffjomTw+cp3bIXZ97j24GiEZbmceKCfyfAXdSuvLWTk2xZEw14EJwal8vwXzFHewdqQeDYOviREHXRtdIJg05WJSQtB3zBBZbdxRfYOiBkXgeTzEsQUOx5WtF6gBYBsoMf3uCE/ox1moRMLgLHfzf6zLG/fei15kMHI0WUpEqgzB4SBesqBKzXzTQyYAOeXuS65ESB1MVy62H2VNgotBrzLqol9ugmg2AkOc/aEn8y64QB1nQvawnY9pWYKjQUfLmea5oLa0EjOVdcdLEXbDK3v5ZAFySVkhLYw5UM6Ws+50lbnx6SIO3ZGnrb5jPO+qEz8zXN+LHQkxMeaaJJ/jtxan/Z2MHFunQo9HdxhmZf52k67ddNAPSJFZ1M8Un4kICuSRj7ISNP2PtJtIJHbHGCKvtpCqx6FP4lytmji6WOy5mXe3j2u0T8Af21tyJkjcPtK/hO+K1FmLkKz7Z/fxIdXqEvMscPnSdT8mA39Nneec09zTMNLCeocs+Pc/Mf1nQqKfS2ndHV1l++VhOWn4wf8PsscJag82H8Kx7QHnrgzea7GOGr2jeyycaHPyXTbuTwgwrSbhx0LpL7mkP0HI902lfjWtdCT3S6G7L4d7oj+9B7xXP2YtvBQ9O2/8JTrqdZF3/gN7c6drXfxnvm+NHr8MT+7SVWKvQUlm1roT/7dbOMD9BAhZdcQOOFrFb/2HSwSf5Jg7BtQmwSG8S30MF3uIZ3hW7niH7fydfuOp7GVoKv5lPHu6wVeuQxcqjsqaEgLnaxLFdpPUWfNWC+5ib2jz8I/2nQ8jV8iEaBvIzfaOzokJi7xpCMpa9sTC7RsYNt4g9P/AO7hpXcQ35B14J9cO/foUKvmIo/mHSezb/zU2g0ViPVyZg1J+NvjA8fse1ueJnD9sW3XBdX5ROhoxs8uW9+7smTglPXB+KBmJj7vk5Ll+VqbENcko927qI+6RgrFyQD91qP5Hhk3v6z8wp740NeJw/JKx+++go6z290XtD+vPPfzld6PrlFJvx+x37XNqzX3+BZk31Ov5X5WBG0d72DhjWuMv/U2E5eTo19Qrm/R/NVcVrXWLHlEJ5QeP7foOMcTOCsqGLoXk/p0yqnU+NXvteERKe+928aOZh20tbkcDg2Aaz3XJ3qat+r3rSdt3PreZIYYwXovm68DjxnCC9j8d10rPvipx1ry+2UX2kfhg7J9eq0W7727aDEqQp4AiB+uwARKMinn8rAZd0DXxJEiUsXk5JyYyVweZUY7NnCyodg0wHGNQE0cwSrVb4JZnROABXMFbrmaDBIpARmwUrA84QVTZ045L0EiMzh7bOkIXT3KQrBUjIm0KNbkM71TljRL5FUQBqT+5LkDt6Ov2d9e2YO+SiCFYrGWQOuEhy4tr6iNXL3+xntE/DsVWIqNkhAfZbgdDNF8pOxKbokMfmqktMSnsSyW7qKlvUrYjAko/6B4dZfvCscJC6SHYmtk3Su8xOdHCpEggXbU4Cz0y4K2HfG+9PqbLEx4Q/o3+qLyDE0Zf1goVCADzvWyCFXBXXm0nO0shuFMLlkDwUaG9YoFPPy49i+9pI98j975y+TsffsBydY0GOf+SjFpyPx+GRjdDprKkbbrjVJyDe0oTn0KEjwzh9JpvlXekDu6CVzdDkJQ1/hnc+aouKtPcSLXE+DyNc+2QwdtbfiGjbsN/c1CuFo/y5Qmg50ih9o4zM7DosnucaXos09RXrW4acUbfxn5vRpD42yvYZf+0j7opX+KzrFLjKkD/RWo0RTRjz2FZTMy5pO8PBh7IPM6Y1GFmz5OvNDL71hy+yx5YEPvktzsGXJHqwt3mY9xbM8ofOXvNdkoCehRSNCjOqcqf08TMWQjol4iJw7XodnhTh/mT0f9ahHbXZ/j3vc4/FOpYZG69Mr/HVORdc0g3xmJ/BqH83PiKl4a9+55pHkjic8+1ojnMUIjThND6cMQ4eTKGhqXWK/9Gb1id3g6lyb77M//DqP0/hEE5/eOQrZrjENrk1feKYrWat9TufUGp1ocRoo8/l9Pjt8iyeNj1yzT+LAKPvyI11nyUP4oY7ndDHjyarzpp4rV+NrO343/9bKOE3nPvmUNbsJJkddsW47hhm+7Q0jfrNzQe9XO2Y3fIE4L593PZ/ZU+c0naPwDS3nzX7yV7TacayFAWEcez01fk14Tq13K+6foulW7NFrrPud4nkd73PLYaXx1B7H1uyAfxnflK0VpBWvk9Ebxe+UXCh4J2a91ylcz8WsjaEN5pz1OexODgUiCfVl+EhYzGmHdEqG5kjw2hHF8UiEj9Em0b2KvVur6W7H2gGIE74M0z0e8SPx5BB777wXLPppSxds9KYLgtVOW8fgZz/0o9H+q21w+BmfJ14JHvlvPbTSB/PZUK/LxnqPPT3qPZuHLmbIFSbo6ERJEJYMSJiT8OSfAMYWJFDd5OmkNtfhTS7Zz5H4xjb0GGt/NHbR3Im1poSCUGKTgGo/CVnrZScYGWu+9ZxgMEdQlcCHbu/bX/RfeZBowEMypAllvuJQ80Ky10VH+x7JvfXpJTlqDtE5iVLG9VPqYCuByfsU4OaQpwKPzrHz0Jh7wambbqEp/GUdv1ETbB2p1xxqXZfI2lPxm7XyNN6pFI2yyEjBCQPrSWrogd/RCdZ+E2g9uRO+82Sw/UYnhXw6XYBzYxeanXahb4rT1pWOk/Q91zoBVGwFDzrR9ofnrCtRz57hz5F7dinR9FsfChAFpXFdcGlwROZ9QsIcT8rprUKzizP6ErkrqsjXV7XoXPtFBUn48vsb4YEthF42mjEZz3aNo49wDy18tnjKP+R65oWnrMfO4dI/6iv+NFZ0N+M1MnOfv+Ibgk30w++GhR8NJXzkNet14YW/0KXBh04+LPvy6X3Si37BrvU79xSu2WP9kelgGpr5aXZvjsaz61k7c3JdQ7b1Pu+jB/yj308KL3QYHmss87njR9s7PtEcrJyoEfPFVDobvDRc6E/oy7rB1cko8lNgsu2MQVfWUXTKJ9aGsYZU1mMvYmnrM32KTLOuH37ueJv5ue+rhL4m7OQHWjofpGNoDg5OksGyGxcw5XvFmHzt9mEPe9jWxEzD154wNE/Tnq2ER028VS81k/lZOmdPjSNxr3OG3GNrHZPoQusS2YpxoacfGNDhbuRlTjd4+h496/jLNsUP8ah9PR3UoNe0pKPyXXqigJdLW7Pz2Mzhu6zTuTd6xL58luOwQWt0nGsd7diKNnZE1zImeknu9LbXRDdfns9kQ7Z5JW++u/Mb+oyv/ho8fDOvY0j7jNZ1/rH9T96Ta8aueWrXMJ1fts3JtexLF/FqDxh1/Oz8Q9N8zQHDHz+k+WSvzovFhm74iDHT4LnRbkXNo6AutaD2ll/vK7pa+a9K1ika1vvr+p3YS5jMUYRdhSZOqOcwJNeab9fQ0UnbVfbtsSvPaII/Y7nKnpyFxKALo8bwGM1oQgM+OYfLeG0H0ni1c2rcWgaNRe+96uKKWTBaccvnpqXvr/z0/MvwyTxOSxEQvtBDVzpx6317nw76e3rU+t3rcvhkysm3XZoryHiymAIidEtS0Y7G0CdQcO5eFXQdVOhX791BtGXehcuKsX07ccFDJ4qSDMlHxkis7Ev3BZLQINEVxLtQzf01OErMJEQwULCTo+TcdclMXjURWgfbpldeyUSyF5oFXzju6Xiu8VmdYAm2uSZpzDWnMyTNkie6gF4NJwUcnZYkO3kE29WnkUc3XvCcvZPg4g9W2YO8s77j4b0GLBSa4Z8tdtMlCV4S/yRdEj3JO/lpFnQC6V7vE7okopoTiu8uKlqPPIVrXMgndNGx1fcorrOn9STN+dxFnfv0Cm1kyQbYnqSOvrBDBTydcASd3vNv9J3vUYTyM75aET5h28VG9pEoajCGlqybtTJHwwqu7U9CBx41i/AAG36Dn7Smr9nsFbJ0Hc55zb65rohoH6/QZht4iG1pHkiyxSGYk1/Wt3bW86OdeR8/za7yymbX/MMe3TTJmuSY8aEn+LKx3O9TV3gms9zXRApmGjf8SPZkt3hrH0TeHRvILfc0SMUTzTdFX8dOTT424ke3g0/rfubwB5pndDX7KOb4Nv5EcZe5Gn78bzcVNFoyLnhkb0UkPtizGLM2wugtPcg419gP+YZfDQaN8uyz/pDs6g/4N7kw3LMuXRMP6Qk/g6fOx+iXBqNcFO3k4yuM7L+boeyQnpFl9msbl+PAke5qINGnzNeAymtoiD8NTRp+Gp0drxWumZ//ThWK2fwOX0pO2b+bH8GNjred+UtbGkGwYldsqnWQn0ED2XSc4sv5SDiQW9bwVybFl7ZVOoUfMmUzkS0bt2/nE3iFj7hIdnjAN7vMOM1KDX/xn+/O2mRmT+vxv1mnY0n00wOfjr30h3z5Jvldx1ky5otDQ9tO55ct+15L/F9zYHit98U3/rXnNS5+wLz1vG10L8/qPJvtrzUAnuHSOZV7eSVH8U4OzIfKKbpmWH3Gng/p/LJ1aNPHmz3B06A8obwH4K2ih5COrXfV/Y6NXwN377fSsK5x6vMpHjhHNDBqNJyafw7W5+C0V7RZe6XpnD3PkVkXxaf4ZNx46aAgaV8dRRt582DflnvP3ZNBOxMBPq+S9Z7jPqfAQXUye0pvVufdnwVa68MGLRyPwCDQrDLpQgMv6z7NQ+Nmjz3MuxBY92wnyymuzryT7D05C1wCOfkn6EoeM6YDNJraKcexK2xaNi3fDhCw6bF94sE8wTTjyGrVGfdWXVuDjISO/q1FYsZrCHVS3cmYgAZ748hcQp/7rSvtkxIMNSeytqSn9UMiQ++82oc8JNOedsBLASORwAP9EIjRhY/QILGRYDX2nSS2HlgHL9bIumvBB3/zFVAZK7Hu0yKaOtZma41v9pNch4duUirimtdcU3C0T9EEyn1FdH99i7xyPzJUkEpwFWUKBl916ISu4wO80ZB1NBg7eYoMfJ3Mk2eJZyetGUf27FeDK9dzTTEVPIJh7uO19T73JZcaH4oFeKNbAWgde0q+ySxrdkLe/pYPgUH79bafvEdz24WnkYrobqJZS4KNnsgnePorXM2zIjNzNVE0QIKzJDhrea/w7oQXXXQh60Y/yb6La3vSF/aasU6wsB8nEzqGdcFPvrlvj7U4CdbsC65iRmjxNRD+go056YL33O/CKu873pATfWobQJvi3WvwyvvIpuMFbNlE/kqWr+M4mYOXvPrdHPrQJ1XZa/Du0xHBJfukgFd0hWY+K68ejIiVHfcz12m8jitiTmPFBrJmaESneXSN/Ws4amSIw3SQDne8tAfb74IetuJjXvs0XccyeLXOyRmsSe78V3DrZiCcxX7N3G42ijN+I4lf6xhpX/Yg9jY//FY/cAi+frwcDd204CvQ3QV+xlmfL2NffCJb6fio2QsbMZWedBOZHskRxL1cF58ia80PvoR+Zm1xiSzTIOYP2Ab8Mobu8P/kq8nZ+Mg1OjchL/GAfaNZXMgcPkiMZ/9sKmvAnLzllj6zo87POx8lQ3rf+USuyTU73pmfua1TeEETH8b/wMMc+Uf8M3ujv51LrnLw8IZ+kac5HkbwVW3vve5eDbDG0rYRGHUe3frIRuhL42ROP+ho+9+b2/lbNy+ti/6L2H6zDR6CaWL6fYNzbMytvn6r9+wEf4/Wdb8b3b+xvOoaVx2/8tGKyhG0st+IjFaaVl3Zu9+GLmja+5Qc9njqa732qqPH7p3imwMzbuWxHQ7n18nbWljv0euagCsJz3qK2Q5+aGiZ7umWgHLZnqvjbpnhjb5kj/WJHhq62dD7tXMV1OHU6/a4PV13rZPZdnb2V7BeJtcOUujvPQXRLuwyTvCCgSAkiVj1twNhB9092jh2rxx4FzXduGjZCyRk2bpO/1pn7E+3yQFf+axYE4SbHoks/Ww96zVWXbJf+Ag99KF1V5ITvruQ0xQxrwNe5oQmQV4x4LokQ8LSTSMFZidtud9PWtGtyA5frinW2/bZrHGaCvht+jKmG1AKIwlT46CZQhclY3hvu7pIAP478VX0+xoXnVGkZi3Fde4pHsg/85vvjJG4rkVVMM38bghm/NoIzTXYZP+sRzdah0NXClVfE2sfxK7oikSQDOmJotpXvrqJwe/Si8zR7OkClj9YfUU3X1Jwsx97Z688qfenjvn3Lh5gY64/Je7UAx9D3/ALr25SZA3JYfRAg6mvhzZ2nFc6uNqshLmfHOeawj3rdAMna9GdyCzrOsXBT3QC3f48PN/97ne/OCWz+q7Wb/anOOWbFW9t+11ArfGjT32FD1+RCi2RmX/tI51GgSG9zZjciz30V18UtfhffbHY1fGCX8g1+tlfi9WQ1FQkY/4itAWb6KO/QKY5pPkRfjV72Yun4M1vaNAcCy1+00YjBqYKXbaW6+ybr3DiIV//9LVK9kCmYkD7ev6ZDydnjQu8NdZOFPF1cii8+Exu7Z9b7l10rbbCXuDf9iBf0nzkP+UtYjg/qYGlOdHjFfEwaT9Jb+TTbfNsqGXU8Zcu8yf0LjLkH/o3jLrpCWt+jv/seNnyZ7+Nc2jv3+1yWg5GCvlukHWDhF7x2ZpM/F/u+5oPWyJDtt9+KbSxN3aJL7GyG1l0qYtxDzQ0I9c8h1x73453dKpfcx822Ys+sBXYNt/oZ1/tr/LeGnIg+rjmcKvf5U/F/fbTzZsmrtwCDh7wmC/28zmrTeHRfP6WHDoXXvOVzo3h0bmRvZsHvgY95vE15Gtf9K6f+Sq5ZNt95wZ0fL3fNUP7qubpf/zI8kXEusE3nYxL8nqp9f66TScQGDpFygrcOeNPjbmZ+ysP61p7GJzigQDbsfW6q/JznGSw7nmMxlVR7HHu/JvFrR3ZVdc6R3c4o+anHdRV91wTwj0aVofMeBmiBKkNuJOXYzQJZJx277PHZwda7/f0QGDmyDqBWcdLGlo/mz+BFw/r/HZ+qwPrddqZtmNr/I/p7rr3SkPjKFgc81n91EIihB5PcxW7jd8pveogtBfMGxtJiyKlixDBCV7WXeXQQXNP1wRihaXCcfU5MEeLfegMPAVBT7Hb5shDwshnSSQkVYoNa6CtsaMPXVRlHUkEWUtYzVUA5r7fDMj7TkBXuYRuia7gHtok8xkv2GesJgq9CZ/okHTjnW/AhyQa3mviTSfwSk/5lrazXKOjbRvRX18xURjTEydjsn5oVmRIUvsUTnaSDKMAACAASURBVMtN0Uk/2kZDU8b62kE+S8pyXTHa2MHDKQEYes1YP4JLX3KNXlgL3f0kr4sBvif7+AHrbrTRbzqBVrLXnFl1IDQFv9z3Z6DXIqf1bm0qsaf8UHLGhdfQmCZJ/0WiFEX8eNbAJ/okrMaQi6e1fveDb6Pr+UxG4SPrKqb5v2DXftIa2dNXrcJH3tNrdpk1NM00AhTnEmH3FU+aDvwY+wrNTrKwT/qcV82Wbob171TRx9Do5ETmhTe0aaQ40Rb8/PaJvfjurMfPrL9dxD/htYsVOqNwgy9c6SC68rtW/Aj9ad/VhQw/QyfZnULIOqFHwwfP9IDcNT19bcTnjCc7X7MLFtlTY549wyH6pwGTa+0nNLI7XrDvXAt/Go78uyKJL6BvrRf8UWjiw/gmutrFOx32u0vZG88a8GzbD9QHw246hr7s141Hfsi62Sf3Q4sTm22HfCJZpXmYNemyhl3HAHStjZ2s66tb/B3fsOaZMIKxBoOGQWRI/9o/ijmZ5+u5TtyQR+sh/vmm8MEexaGOl/Kubni0ftsfbRo2meerT+xPPiNfgQF7gnk+m+srie7JxXou/Vsb7/K3bgytOVX7V7LJKaPILafxxJz2g908sbfcPTRoIsqpNKtaTzpX8kCi8wyxCb9yEfuRi3zOb7c5Cco38AHtw/isNY9pGcuh8krn+V7657OHCppRfDO7gmvLkGw6Z5IHZL7YRV6rzxWfXO9mZdaR1/K9a6zmB/kM8mj7bL3ceF3/itapQuTU/XUDiUQb9WVrrMXXut46t0Fc5x7b59Sap3g8df8UHf9DCLfdti3JMPbWZxzW3sO157dRUYRed09Orp0z/hSPpzC6TDaX4XDZuitPK42cNCO/FTysciAndEosBCBy3nvlGI7pQvjj6DiWzBGI8YevPf4ES/Ts2QIe8Naf1/Ed9MmtneO5smzdOybH1blLEgWvY3I9JXdJTstktRVYcNJZs4u8XBfsBDp2lLEt27192ubapxlrvgTWGMmgpIqsEmzQ2sVt86XYENRWXW49sn7zLcGDw57utywzl6z2/Hbv3zpnjr27AQkXxUI+J3AqoDuJkcjRWa/BBK6NRc8NvTBtnvjZVdZ4Cc3BScJER2Hf+uQeOjO3m4XdTGW/nSCumLq3NpEyTlFhT/R3Ytu6FVw8SQ1dnnqSCT9H1zz1U9DzWzCXLCmy20ad8OnEW6PIPllH4W2upC50+lPYLYfsCfe8l9RKrviTvErW9vwku6CH1tFQCpawUri2rUjgJLqwcL2bZZ2YG69YCY3hM9c9OVcgKbr7aT9Zwa51gN2gU4GhYZn7dJ1P5+8UnV1o9u+pwJMsNJv4Nr9DQjc0cMhTkeFESJ+2wlMKHIUVuWQ/zQU+uDHnj+gP+8pr9vZ7TqFTMSLpzjqanXScXdDVLtol8+SUNbOWMewpc9mOOKJQyhwFCSw1kxSr7DifNWTEY/lDxx/6wYfTn4533ShUAGqCNA/0QgOIXWXf8J/7/jw3zEKLryCJMdkvvwkUTDRzMs5DBnKiL2yVbWcfBVzmdJNZA0bcyJ5Om9EH9kUv5Ff8R/hhFxlLth2T11M2fEbHytU/d3xka13c5xp9oYfkzg469zAmtGgONd3wpm/kjG/45romQO6tOQh8PBzg68m1fYf8g89rGYqF0ek+VSNGdexAA51Dc/v0zpn4Zg0lOtQ+QA7Bd7ETMXjNjzqXgkvHMfysdscvaUQEP01qcm/503u4kjXeYekkWORNtzKmcw+5AF+lHiAjaxnXeU/45eNjx1lD/KZ35MJn7eXybKH9UP/MARr4Ms1hvodc5TFwhhl9zOf4kTvuuONwn/vcZxNX1m6bagxXm+M3G2/8eBWf2zb3clx2j1Y5Z9d6YkrngehrXXKN7Ru/6uemizfb4FkF2Ep/rGBax9zM571C4dR6p2g+Nf/U/VbgvbHr/ufw0EUap7Q6GIKnyJfhv9J4Z2NyCjP3u1A6d45xT4g84Ycs1iKYrJrvDlqNAcfRTqGTgpZ/47nqSdOwOoUORl1ko3NPt1t3eo6xff8cGi/TRU6Xw4SF63s6z3H3mMZEIiSACgCNof3aqea+6wJ7B4CWqeRpDRCrbPZst528NVtOAp3AmDXwQAaNV8sydGWsAN30CCp4g88axDvI0af2V1kza0nQ6Kyx+JOcob/3ayzxntd+0tdFiULO2k4bSJboCd1ojHNNMt/JmCSu+W0+6VEnedm3iw3yT1ItsYYP/cQrOpoWcvSEWiLVSXePCS0aU9lHUu9EjpMsrTsZJ6mFEz3JZ1iau8pGEq3AVNxlD1+B6hNIvpZhL4mc0yHhxxNxMugGTIp7CWr4sx7ZkpGCXPIKfzoUPiT+sMevP5W+6nDHnsZSUdX+n96EB3+21XzyoANtv/Q9NGmqdIGkEZI5GgCrn+lijc6EXk20tYhgS3yDJkvnKujJGuEn/0If+fmtDkVw7juVEQzyXlHFXlu/urBq3vpkSPuu9o15302uVbfYAl0NHeEncvAkFW2+Uta8KxQyHobsRnEfuWiYdVOCX6MP/B5/1vOCU/agjwqq9ueaOdkfz7AQj/mHloE4gGf20cUIHDuWsyc+XZxoHMTG7MvmFZ1oy3g212tmXE5/aM5puMHH60pT8whbpwPYBTnzgz5rDjau/RfLgjG76XwB/bAI35GRJqa4zy5gjgc22L9F1Dq9Nke6yO04Qz86zsJDbKeL4g066ZTGVjeYOxei8+QBfz/ErMFmHXEcRh3f+S/4d84STLJ2ZKLBx/5zXQ7GD6w+iT62bnVsFRfoKFlpkJBRaNQYglm/8t10Bs78detrN51bB4wNLxox/B7971wF5mIqXWnba13sfIyPzTU+u2nP2uyCboVuPoXMsr5TXm034gEZNVZZx9poyjX8yC+6mY1vsUec89WxXj840JtuVmV9tt9+TbyjI/TQwwV0da2EHr6FHOGJHrpmjb3ccq2TOu6LFfbrddum6X3fp5Pm3nSDZw+A3mR9j+ljY5roZvDU+L3C8dScy+i8mXtX5bEd1Km5hLk3rjHoRPQcXlYaTslhvX/OHueMEfzPwWFd71ya2+DOoemyMefs2YbewQWv1tB5tl8b+oXB/vdpL0Es1zlKTpmz2LOfTgSalhvFYeXnfziY/6bX9WN607q7jjmmEzBAg3kCiD1XW1h1S8EngK3z7b/y0HiTQwfUle5OMlYa+vNegGjeuimTeZx++PS/deKYLa36t+IuYRH4je9A6f06hp/Kq4ImYySJsGvbaN9GTzuZJkcBNWtJWtHe2PRfsdAEkMxJGFsm2b8Dfb/XZJFsdCGAB8mJhMJ6XZxKTjMHLm2veU+HvO/55lkndPk9FoUonciYPjEQeuAJ65alIsY1CRM6yC97amB0omJN43PPU108KiI99V5tjn5kb3vk60iKCHoTObLbLn7N7yZG6OJb2QU9CH3NV+tl2zJa4NnJKj2RQLdvdhopa5FZ6PHEdj2V0LGJzqGvj6PjSaOr9YkcYJB75M4+FK/spn0Vvv2wMXw1xBR9mQNPDcf2R5pyoUeTgj8IbQpJxQnZKRDpFplI3DPXVzQUYbmm4AvdfnvG1+tCa/v5tu3c0wTtQjLX2QQ+vbqncPeZnmd9NCnY2tfZJxiwETEka2iKwLgbBWTpHp/f/pMN9omGjv0KQ41FTS05Q/u33Ms4jSe2xM9pzqCRTrru1Anbzx655+RWxwoNtzR4fEWpbVIzNnuzXfhm/25CiBcKMgVoPocmDUj63rEke/aJlKyl4awh0nqDB7iiuYtY+LNLDZH2yzDlF7KeE0hsdC2We4+ux7r4pytypazvhI2vn3UDiF6z9Y4T/Fs3a+kuO8p8Ppr/Mq/jW671D6CHfwV8N5XZL5nmHhrJnG8xJnExY6JT9Ltzwey1nohiN6HRV4b49bxqUnaeS+81LPHHl7MDeIUGjT3xL9fgwAbYYudvdNnY5p3+ty7mWn+dtHPlji9wMVftkfH0lW6JA2IHPtl1rvPPmasJrnlibXpBlmSFRvZKB80zPvPbt6JDnGg9IyN4d4zumMW/wHyNi+J421nLufEVC9Z8mb2zSZh3LgSbxrZ9c8dt75smY7cGTzNhcCtwv1/vr58BQ6nXdYB+bP2rXt9TsnWNUzxddc87e3wb9DHsj43pJKL5XsffLCYr7p1EUuBV1ufqzopv83QZ9qd4ugyPm5Hpmrj1Wgy+k5h1vKDS1yXsHBFnwXD71dp7/Ek0zLeuOXt6wR+surc6Gw7dmpzSZf5iT7Z7PqT5PWbP7TiP2cOKOz3tNTnWBAFJJ2fZRQb+G0u0S946mew99uhr2WRsB6F1bs/vvXI9ATT/89sLCguyEUT6tEgnoa1HbdPmSR77qZ61+fjQ08UDWjs5UFy1b5Co4rv1wJr9NB3+bIpsBH7Y46mDceYqJPHfwThz6JN5klVJXa538hV6+2sk2UMR1HzSl8aL7FfdhqPrigANCUlZN5okNG2HfK/Ce01sJZtOnWS/TpxgqZDKj546GZPv3/udh/BGtnnfBXLT2vuvvgvd65M5uPktB/JqHc8YhQn/w59mvEKeH+0kFc/tI1q3NBokfe3L/R4EWwiOa1EenrsRgW/00cNc17xRBEuq+6s94c+TU7Lwl9O6+NDoyHhNlm5QaFKRlwIeru3fsi4esh497NjOfyq4Ww9yT6KuYZRr9Dd0Neb0P3xmHX8dSOHraTI/zab7KXzWDj5sPmsqmK3TRXL7Pb5k1WW+jF34uhje6Bff1w1GBaJmET/W8ZSc+3coQqt4xU59dcX49rFts9mLD1/9mkLU6Yhu5HVeYG/23bpGF7qo5C9btvS5m4JrQ6/pC81O8MTH0KmWp6K2C3QNV348r1kneoJWvgou8Fr9Jz/ka2TZJ//5vDVetT133OIL0dTxzRy88IH0s31af32FzvDrXSzTwW7E9QmUjtEwCEbdbKdnGi0ZJ1Z1LtQ5J9/SuVA3hjoei+dsM3zE1tt3451u8Vea7DDKuhodvW7rMH7Imj/y2R7tA9ArZgU3+VP2cR2GTTtbJ8+OGb3H2iDoHBT9aIQV/9yNL/rmlLA4RGZ5bX1FF1vwdbRcz9ys52TlSpO12rfkff7TAQ3lyEV8bT9En+g9P6kJRR875oo1/BHb4cfIo/MQuo5WMsL/Xv6/5mJ8ee9v3ca1m0LkjSY5HxmstkR+8hg0dAzuMa3bLVeyWvP5xzvBY/OV0f7cTqoTo05ICQKoPb8Tg8v2OfdeGw2BrHNXms9d+/9y3MrLysNV76/jVzm0w9nje91fULau4EIxz5HzOTxZf083j8n7mNxO7Xej8m7eu2Dasw8OAE6MtDveHViax3P1uMcJaOR1Ss6nMFhpQD9eu0nBmd8ID01H6xjnjo69wLzyuOrJ+rmLTwlzO/cuzMlt9Ynoyrw9XbVGO+DmS8DIfUFz9ZudQNG5zIvuJLj1V1OsIeGQyKBPArba71qwoFfx34HTWmsAaroFWHqf135aFLr9OV1/BanXleTQX3xnD82PvDfO+6zh1ECShi7wOnHqpHWVnc8wyOdOvMkKT4pVhX2uSzxXPe3PEta2++bXk6289gkSBWDzQM/oIPmG7vwj324QtW4qGBQ9TqDgLYlbePJnTLvAEPfbNul1J/xrggpnDRLr5NX+oV1hSAf7iak18BIaQqffTulGR+ZJ1LtYaMzbnskfzorJVT/Q5QdD7bkW++s+aO6vSnj6rQkEZ4mwQl+jouUd2tfGCR766z98XehbC+HQxGfkvfhkbTbehVJo4AvwpDHMdrqgUhRITq1tP7aTvXwloQtgOUZeoyf+XDsbzTrWWL9qwXasYVxw8HW80EOGGoX8Cz66WUEvPJ2P7JzQIR9NnqyTvTQT3O+Ymfd0xz5wp/viLh/UsYrticnZi15lHjvMuPYh5IDHYBd966+v8Q/x3eZqFClE8dTxmE27Zo/2D9krJy4Vi/wsbLpoom+Na8cPepe5Gi7WyWcn2cROdtZ5gCa+RqiTCO2H+Gj6xC6cEMmemlWaw6u/XHNm669rk50GlwcQchPz8E5XyIMvWE//ZR35qz1hZW26QWf4STacveJzEx9yTdMPr3wvPaBH1l9jLDloXDj5KK7t+X12GB7av7NhOse2Okex3urbe84am4OnRomcpGMgHlu+fBR7dg//8nZ+r3MWWMqB+KSOFeTCPpx04QtyfT2Rlz00azqvRwtfIwfjQ9mncexz9Zl0qfMkNPfaTqzJWVp/+YlVL8maHmrIZQ1+rn3OKhP+IWPap3fu17rGDszrfIGsOheVd7VPbP9rHTHUXvSITXfeyAZ6P/Mv7DV/Jr0Tcgv0tavct2kXTT3f/WPrX/X6HsPrGqd4uuqeTwjjVxxP8biOv1k5tMNpI/DERkF4M7JnxNY/Jdeb5elG5MpRrAZ57loM0VHpdkiSjQ5+l9ki/o03toPVKT05l+5eu4MZmR3D49j+TaMA0Q71KnTdiG1w/hoRezhzznu21AlP5q7J2kp/4yNgtvzWPTj4XpuPjZ4kWPvTvRJjNtpJMD47URNcuzjookvAa3tsmQsqncgLbq0PawKABk/lPYVfkzbYKQg7ISMv1yQVEgFPddxXILf/an0LTXwX286+nfhIaOCMhm64dCCHb65JnCQvq212UR1a0EvW/GsnGPRH4tlr9nqSF4lcXiVbeYU/2UansmaS106cJNCKoy7UQydcJGat3xId69EJBeqaUEl8uvByjWzbT7ZfCi0SvbxX4K22hRayaZ/eyTw9txadynWFTNs9mZFVcDMOnbAOxppRPR4+aF4LSLTSMbqp0PBUtpslWUsSLcHuz1mDntGRvCpKFPB0Bq70nw2RD58Ft8Y/Y2HccV4zoW1fsce2FaR4zViFKdrYZie+ih02CjsNNg2vLqDxby6fynfQQZ/7ifSeX7Q3WbcNoZVNOL3Cf6A3cyNfTaIuAjrpz/XwwhesjRO+WpHUOXU3tPmDrO2kEf1rPSHf1Z5gw/9k327C87FpsPmrU22L6NQgwS89W3OP9oeZ668j9qmO0KL5R+fpN9+huaDJxZ+RAx40DNpndROvfXHH3NZ7OIaG8Mm28C42wRhtbGCNjey7/VLH627Aki8f0g8F9nSErw/NoQOuWcfXhcNHcKdT3fxz0jD7sGk23nkYejMujb+cIOVr+Nie33jyRVnPfrnPH9LR9kPWtI575N72gU721vfYNP9H72FAPzsOZ36fRuK/23e231rj6Zo75TNdyvvWdTnrmv+wQ3TzUeICvUDbmvv6LC7mtRvt8qnOMc3J2rEneoyGzmFhzt7c6xxilUv74I43LVP+tenvuMrm5D97Opr16ID35nXcQ0/HAbGOTK3Pr8Grc6Teq+PGxbq3337743oTE2y2vq73m2gBloPggI+tdSuut0GttFj/FE+3go5bvcYpnFde18+n5p+6v/Kzh+2qyP60Kvkfk4e1T9FMsdth3wzOp/a7kbU7QHTgb2PtdduZ4su1lc828DVJPIbhymMnfY3njfC6N6eTqnWvvncr9sPbnu62Lp6juz2m11uLxQ78mdOJc/uXHtcBeN1nz1/Bqe+tPDS2HcQFoMzVJGw6BRl7aNYo5iV+1qSDEkNBQwLlPlm0XsJu9bsd6PAh8WAza1DtpKHxFJwl/t18ck2SiOeWqeSlgzOZrnFwD5s1GfL0VJLWNtw80I9OtMkbJoopTYCs6fcR4N10tyyc7NEQaP+TffqpVBdjjZGECd0KktCTa/3nXzPP01QNOvR7MuXpNXwlYnQWTZ1Q5r1CK3t2Adm8ezIbOuxPF3MN7T0H3hmnQEBrP42UiLd8rNlFGn1pn0B2dF7RlCfabFRR1nZCR7vRhjYJMfyyL6yzNzlIvOkaXch8pyvogjXZfccGiTLs0Gtdha84340sNO7JPOPRSHc72c81utZ7mmft0OFUSfbOWIWkYr+bTdnDvvxYN2PF8Nb3FJLZL8Wp0wjZV8Ed3DST+IQuIBVkdKgbQBL4/jqWYpC+w5QM12S/bWZtFvPZ7Ad9fCdZdzxl+y0XNkZPYZ316CadcLpFM6qbRTDrr1l1fNlrBIY2DQPy7ziZ9918ypgu3PiYrMM+Qre418U3/WDj5Jx5fSrJ12DYNpm0bFveuR/erAFbfK1y43dafnwujDKmG1TGop1vwH/beecK7F6zD97W8RVeNLfOrDkmv8s+8+qkWNYJn7FXvk2zEQ1dzHcekOu+lmUPOHQsCY0aCNbua3mvAcYvdZOCzDrX6Xxo1bOM73hP9+RdbVfiU/tDhfqevjbOxnVOwRbFsM7nGiOxiZ8g1+jOelK6Y0nHRrGiaaL7nWfwL/jf8zP45yPZf8fY0BE5+srgmvPwZ62TsLcOXvjP1rGWKZ8PY3zLxejMuqeYR/7iCR/gM9pbFzoP5WNWHVgblbDv/L9jNX3wmj06Tt6WBg+QOokHGKewLuRzJ6ztVFvox+beyuvtdPo9hbzKXqsDW+c2Nueu23P21j+15orzuu+qUFeled3/GAadEDJozuNRj3rUlgz58bqmYY+/Uzyfwnalcf18s+uf2r9t4xT+1hLA6OXaIGp8O/C0czpG1zEdW6/7zFGsTmSVG946kONjdVrH9OaULC7Tj7VxIHjBv531nr9aaepkuXmnz5x+gmc7YDLzSiboOYa/xGGd3zj3GnuyVnS13+0grhHg6Ufuhf7s6Sld1lCACvLdTAjfnpw7visRjk33moJIArIkgn6QF9wl1egRG2DfxW3486S0E5zQGRr8BkkHyLzP2t1sCc9pOHccsm5oV6D0V57Ip58I50lyftsIrpJUT/vzijYnqARjhUPbiAQdNoqmllHudTIsGRW886exs5e4nVe84yvXMj7+OPTlN3S8pxOwUZz1b06EB4UJWhRt9mMbXvv3ieipZo2nXtaATdtY6FLktG3YXwxs+4efInI9zWAsGulqF+qaSnAPHX6A1Hy85XNkHsz8pR+/WRAeFYWaWxoV2d+TbbqTtdhb7kc+fhQ4PLNBPNFLvtdnv1eTJ9tZJ+PToGhfGNoU8dmzGy0tq04Ou/CWABvrZIJiX9OHD+xckg/ppgybcHJIAYDmrBMac9/aioIuILvIdrqmm4T2IX8FAFoyJ3vFPvK+MWKTudY6GHrYDL1eYwE+2tessQTP5Jk5HWvXBmjurfrO7jMX7Wwr+62+R65Grzvu8MfoELfERfbB/tm2NbqppmjvhoQ4oIBzykMTtNcjS/fWExdZ37Xmk36G78hPzMr1PqFlLycaNNb4Ro3Gjt3sUHELD3qJL2tlT7rLfsQtYxpT+gZ/usOXa7p0syLz+Rrj+NA1r2tdVKAGBycxzIMJXeEr8G0cbH1Nr+XRD5A636QPdJv9dCwzvvMJdsHH0vfWufYdaESz3IMtt13gjy/x2jEITb4ypYFFnp3LoJts+Zys13/4AU9t9/yINaInrU+ds4uXWZNP6hwz63bDQKzl8zqvoOdsWe4l52j59AOV7Efu9K99CtuEU9tT+z/X4xOS26CRDMT+zufgBxM0r/k5Hcj11QdbH969nz35MnGs9bJ1p3OX1iV0apjjG10do+TT7Z/pBL7QaF1j4d903vbQhz70cY4CMvp1of7cStlCtylDaOO4M9+v9LSxHBPeKXr21twz9lPrHMPk1Pp7654zhyLszT8ll/X+sf3WPTgZxrMa5GW4naLpFL7nYHJqjaveZ/Tn6tYej3uGKTi1/prbmDfPq1M6h5cOtvbsYLdi2nt34Mr1vf2PyaSd7krnOXK8zLmt3fqVzlUGgoSgsufcPUnIGIkzvAQJut/0dyMm1znbLnj25MTZ86kdyLJPgkM/SVKIZbwEM/ulIPIXZG6//fZtzl3ucpeLr9nkLxKlYfHYxz724lrWgEHGu5c9NE6yh6+RSCa6eA2N3TxK8Zt9Q1PiS/+lDDou4RR3gtXf/u3fbvThydwUv+ufw86eEnWJo4InSWcKXglsXh/zmMdsNHUTS0HsR1PpUl4lYxqI9pKsJBHJtYxVPKx/HSk43POe99wwZUv+RLaTB6EzfGY9fy637Qtv9lm/sgEH+pxXfISurNkFdRcz2TMNI3hHP7Jf+CIfyboEIq+ti3jv6xKc6E/4i1yDQz5HjknkNFnYlQYc+jsB7GRIAUvXJXj5TGbhOdhLPjOmbTE0aFqyzcxV+DtxExlptHiCH1pyTcImycseWcNf/GpcnG71G0b2JIuscccdd2y67ymrr360bbbPoj/0IWsF68jQj7DyD120wEIBLIlvP9o+wf541njJ/GDiqTkf7XdnYBk+socHP1kv9OW+f53Ekjs/kblZI7bL9+Re7Dl7hgYyWouXjAt9ThBo/nTxz9fDKp/7tz4k0KGD3PqaUwaKVScssm83pTWC2RaMFUxyqHxGHwzIPWv68WE21L5VcS5urU2ebrzwK3kNz5oRCkG6Gb7pk5jGP6odjFW4h25+A1ahpRsea7HdsUxBHrvJ/PCq6cPexRb63A8QwpMmbZ/6MLdtlr+R24nrHaca/9Cx5oF8eucI/CVf3oWcByzkI29QpNqbvqUBGay7Cdn00h15QTdz8Nq/ocQXkkH7XDlIrgW71kU2ELqaH/5FHJG/iJ1NHz8hZ9DEIH/rth/QcEMbPSZzMmv75M80xMTt1h+5oZMldJY+hy/yZi8d5/Cw8ot2vOQ112KrGvHWyXWNqtVG2GbLen0fmw+9fdqpYyt/Q+YeasGw8aB3cl6+s/El686z+z1MOx+BfetWxxg5dHybryqL+dmvcwG20nl46xRa+r45MEAjvsgPHXs5vmtsvPMsNi4vQjP7Ft/YB3rJci/+wU+MpNsXQbN+CoIMO5ZvezzoQQ963LM/+7NfFAWIB8D6uYsZytAb/m+/X+nZ2795uRH61j2uut46/s7CkJLcGRisiVjrBWW1/zkyMf9G5NG03Mz8G5l79vp+dAAAIABJREFUSvZr4F/3ODUfdpKint8Bj+2di7V1BFyfOcNjWOzRuzrwnttFwh4PN6Kbp3g8himHvPIoQHHuq8z6OsfdNAiM7fDDVxeQvUcHUDZyjCb4tW81X1JlbfiiVyKT14/7uI87fNd3fdfhGZ7hGQ7P9EzPtPn3BM58ToKRZO/5n//5D6/3eq93eK/3eq+tAM+1p3u6p9uS6ad/+qffiqc0ie5+97sf3vAN3/Dwaq/2alug/ZEf+ZHDd3/3d29FfhL/jE/BTA7ZJwnTJ33SJx3uc5/7XDQLJE0d7MJnrqcB8nVf93WHX/qlX9oKOT+ymfeSZydp3ud93ufw53/+54cf+7EfO/zKr/zKlmw/67M+68ZP/v3e7/3exqvfjnmjN3qjwy/8wi9sxXPoT7IcDJ7lWZ7l4ocvc/8t3/Itt3XCX04jhq7s/xZv8RZb0Zwxj3zkI7f3aVaExxd5kRfZ8A3dD3/4w7c59773vbdr973vfQ/f8R3fcXj0ox+97Rs63/RN3/TwPM/zPIdv+IZv2MZn/cy5613venjGZ3zGw2u8xmtsxejP/MzPHP7mb/5mwy4JWa7/0A/90OH1X//1t4ZMsJbMB89uwvCtdEzy+hu/8RsbX9GPyCW8/uEf/uHh+Z7v+Q4/8AM/sP3PnOypoMhebCD4Rlf8IGnGZq1f/dVfPXzv937v4W3f9m0Pz/3cz33x+xyhL0XWAx/4wMPP/uzPHh7xiEdsTRcFQ/CJnr34i7/4Nu9e97rXxdNKibvkevU5nqBKRMPjH//xH286Fx7vdre7bf9f4iVe4vBXf/VXG5aRf/B+5Vd+5cNDHvKQw1/+5V9uNOXaczzHc2y6nrnRrcgjMqYzuRY7eNd3fdeNv1/8xV88/Mmf/MmG+wu8wAtcNDnCQ2wo62lORm+ip8Et67/sy77s4QVf8AUPv/Zrv7btH/2OTgWP6GXmBv/YQPAPH9k7PGpcRmecyFL8aFL6kWDFdvQp853Qijwjty6Yu2joBJZ9amZmbmjUsAz+fhdDEUPvFJQal5FPbC54a4xmfQWOYsg1Os63SnAVWnwOG9E0osP8YebBphu56IxOauitDZLwq0mTufiHraZNn95rrOytucVW6XNo1LzPNZ9Dm2KAPCTvHYvQp8mWscHB72NpeCs4rNUnZPKePdENTarQpEm6FhzBv7+SFX3XTMg+muuaAuRJPt3gg6fGB10lQz5ozYHESXmN+3xjx1l+MGNDm8Z30yym53U9VakZknuKZo0xTcxuvpMnmeNBY1je3HJFP6ycHGysohf8fecc5oZPX9c2tmXhJBLMuslDbuFR06Ex7WaMPKT9BR47R+943w0f8/geOh/eu7HQOeWaC62xrvPizqW9z/wustFGX/CvQaLZat2OuehtntiIPfKZ7LI3/yN3iyzIX5PBg7LIpRuRcGl/0SeKct/cbkrhEW1iq+Ys22tbaVpgDIPOUc1pfOUF3ajLNTkQvVkbcKGHD896miUa4C2DbqRkrNjAploP8r5ttnPw1oXWAWO6tl1rF3YB14ztZhrcOv/v9bwXC8S19nVdYxxr8KzxgI5v69/vfvd7XBJ3T1ubKAytoK2M9ufe7LJxt+re3n4Au9E91vl7BeBV1l7XuxGMzplDKfdoO4XJuv6x8b1HxrSSd9GxFrAMrmk7RdMpjFeaz+Xh1LpX0e91z5XvPV1ybY//PRkad0oHzsGT47aW5IsTXOkXiHJfYtTOfA9zc3puO8wV31Ny4yBbhxrDDrB08DKf1Rh0krLnxxpTdOILVvbqQL3ifEo2gh85NM8Ct+AhADQGaHCK4R3e4R0OKeiTxL70S7/01phIQfnWb/3WW4H2nd/5nVtx/dVf/dVbsZtC/7M+67O2APWRH/mRW9Eamh70oAcdvuiLvmi7/n3f931b8yJF5p/92Z8dfvM3f/Pw8R//8VvB+i7v8i5bUfoXf/EXh2/8xm/cCoxv+7Zv29ZRXJBNJ3b4TKLyR3/0R1vRnIbB/e9//8MbvMEbHNKcyb0U2F//9V+/NQHud7/7bQVZiuaP+qiP2orNj/7oj94aBaEtzYTQ/Iqv+IpbMR8agkWK6K/92q/diuqP+IiPuGhIpXESXj7lUz5la9j83M/93OGv//qvt+ZMeErjJ/+/9Vu/dUvQfvRHf/TwnM/5nIeXf/mX37AMnb/+679++NRP/dRt3uu8zuscnu3Znm2bE17SPEtDJ/u+zMu8zEZzmh54id6EzhT9r/u6r3v47M/+7MPXfM3XHF74hV94k18aFMEpmP/gD/7g1pDpxMQT6k5qOgnM+y/4gi84fPM3f/PheZ/3eTdZOikVXfqyL/uyDb/v//7v35p4oSU0RP5v//Zvf/jt3/7tw8///M8fXuiFXmijK02P0JyELHhH3h/7sR97eJu3eZutsahgoLeZE1yCcZpvwUvDMZ8j8+hQ5OpUgmJaMdKxJvrUpwM0FlKoR4eC7Rd/8Rdvuv5BH/RBh4c97GEb5sHvkz/5kzcZhO7P+7zP2+5lnAZImjrv937vt52m+aZv+qatURe9ecADHrDpZJpgaY6lORd9DM0f8AEfsOlC1sreaRy9x3u8x+HVX/3Vt0Il+hU9ie6lEZhGzld91Vcd/uAP/mBb5yd+4ie29+/0Tu+0Nd0i2zTMIvc0RdLgoQvRx9hqGiWx1+jZL//yLx8+93M/d3ufZmJsJjYdXQ4tsfvwEJ7CZ+w+fAWD2EZo70aeZFxsSIPqJ3/yJw/v+Z7vuTWv2HMS72ASe4s9pnkVuWWP8Jj98i+NgND9W7/1W4c3f/M3P3zYh33YhoemAj+WdfnQXNMQJt/4gdCZcYr1jIuPyvX4OV8/y9yMid8I/9G3yCd7Rn+jZ8H1Hve4x2Z38SHR2/ivjHnoQx+60Z2ma+6F78g9c7N/mjiRjZM+oVHTOFinWZhrz/zMz3zxF8rSNIz/DM2tvwosPlxxrQmmgAn/GlDZV3M4GGv+BefQGzqzVxdj/G/W0/zWIBDL4M+XrKdmunEgVmU9DaG8Zu3og5xBgZs9+oSEApCcNQJ7b/JU6IirsEEvfxQeNck0Hq1Hj7p5ownZzTS5ipNd8HKCjY/SfMqeoQc25it0yS/j6byC04kzNQY+M0eDKesG08Y777NnN/Y04vBvX/bqAZG57LsLW35WjiEvwR/f4H7217Cia2vuo3DNGn0PfU6M4U/jgU61rdD1thWFr1yu/YmcTu4Gi1U29nDC7Fgjp2Xg4ULnr+TYNNHzzFUvrfEs88iHTYYmjSb2qTnTstTMMY9/6Ty8c1drrY0YmGZs6wTb0mwiLzS3fHoe7DsX7xy5m5S53l+DztzwuOaMaFtp7eaHe3JLcUVTCC5kQMfXumavLqG/rUf8HJr578zv5jj/s+b2XT+QoUZq1017NcSKd+vVlmff//733xo8uoXN/J6AVqZPFWvr/Vv9+VRxeCP7rUDe2Q2ePcHtFZunsO8Ef+V73cPnXrPfH6OJwrUxMK5V+Y1Fy1pMn+L7XNmdg8u5a50at9cAuWxOO1YOfr222tnqaBqnUzJivwJRr70Gu/4soW6ZCeJrwGz61vX39IpeHsPp2Jw933JKZzoAdPOx1+pEoBsrzUvj2Dgdw4QNcNA9bnXSktA9uXai3fO6EUdWq/zy2ZPED//wDz98y7d8y+EzPuMzDm/2Zm92+JzP+ZzDl3/5l28FaQq6n/7pn94K+y/5ki/ZiqMUJW/8xm+8FTwp2JPEZq0k6im+UxDmevhMApYgn6ZRitgU7Cna0JgiKQ2UFLE5MdSnSwRGwTY0e+oUfpNEpzjNyaJ3f/d33/6ncA89Kd5TUKZYD525liI9hW74ShzLWil+0uBJ0yH7KYryPk2X3/md39lO/4S2FEPhKY2J137t1z686qu+6rZGirU0fFLEB++sl8ZA5BNcX+qlXmorqPMvxWMK6zQP0kTJ6ZsU6vkXrLLHZ37mZ26FfLB57/d+7+1//n3P93zPxkdO5pBriuMv/MIvPLzSK73SxYOX4JuGWRoIud+/p9NP2yXZmiBZM42NnMD6wA/8wK1hEzwi2zQUUlR9+7d/+8ZrmjDBMevlxFAwCK/5nKZHZBYcUjxGVvmcJsGHfMiHbM2/4JkGSO73V8NCQ2QYbD7xEz/x8FM/9VPb6Ri/JRTM03DKibOcEvLbP/RfAzd4wagT5dAXHQsv0ct8zpo5KZVGVRppX/EVX7E1QdLQTOMj/KdpkSZgCn1JWfZIszJYBOusFdpS3Ae72FHWCx1pAMbOgl1sLP80Z9JYim3F1jSp0gj5mI/5mK15kJNcaY4Gg+h77kUeod9XbkJj5JBmYppDmnZpmEUOaUClARH9z7p0LTYRvf2ET/iErdkTHNPcSHMluKf5Fdk9+MEP3vgJ/5FLmkYSRHaZ1+h1GpR5zRrsPPSkaRP606gLXcHr3d7t3Tb7SHMpzaE0B1/lVV7l8FZv9Vabrbzoi77oxW+DOX3EX3bDIVgqiD3FzbgUAvmc//iKrqYBm0aMtaIjoSHNs9AZm4rthJY0W9L8id7G7wW/8BOfEXpjs8/1XM+1NWvTmE1TLTaeRmjsMnof/KMj4TE6kZNXmodpEucrZJF1+EizJb4nzUAxKtd99ambHZ3kB3+FgeIozeT4wfgUJ49CW3QuvicYp9kWfxZ+2gevRQ3b4SedQLFvXhWQWTOnG9PoTaM4fISmYBMcQkPGxvZe8iVf8uKrc8E1TdzIKjg54Wh+aPjxH//xrQmfdRNvYm+5r4GhOSR2ds6Ze3y8Uyf5HH19rdd6ra3xr5GiYZU9//RP/3Szv/hxOYGCKfv0KQiFvxwu+8dOoydO4Tk1FbozNzGTn+qiPTQGi8TPNFidJKLrivc+cSQfUfSyAz6x7YiP5EfUdtnXV4Czl6+wsq3M67jc+VPexx/JWeDT+plrbcftrzvGd96zV5ewhayl8aaZ1g1HhXto03wgR3md2q0bS95rrIqZ3QylR71/6JH75P7aeGqb0bSk43jRNNTsEtvYJZnToW5ott/QWOt46FpsWGNII1EsbVzY0CqPfEZH21nn8RqRGYuGvLJXDYrMMRY+XQfy8bnmK2YaSj2P3DsnkCvLKTvH14i0fz8Eg3XXMfYyr/fGd8/rRh781iZd1qJT9t+rSWDYeRzeup6h42s9sldfXNQyD3zgAx+XJxiCJgdyrJDiaNwHUm/aQN/q9+t+x+i81fvemevt8bDHJ0Hu0cK5mncKp1YgMl3XP0ZX70E518YH595rtjNzv3lZ91t5WPluHdzD5lboxqrvx2hwvbv1p3SG0+9xx2SwypejWB1tG7sxnFy/ktuK0SqjdoIZ28501Zseuyffy/DY47uTCY4OZpfhtGK1J7PW4VNNu/U+526frO90zdoMRueeHpHB6rCbXsFwTbzWp77rk52cAMjXaVL05Ol/vlLyzu/8zlsjJq/ZOwVCCrYk0/mcAiGNnxTaefLsqV2e3P/u7/7uVpineCeXJHxp8OQrvikyk+Cn0HvN13zNrXhOsZOCMjElCbff6+jivJ/o5HqS0iTMKbzTkMjXflJIh8bwkRMxueeUSJ6i5ytUae7kBE3iWIqQ0JgmEX2mPzmdlNNLafAkoUihlK/dpMEV+pKUe+KccTmNEMxSEKbBEv5zIiOnaPI/iUeKvcxJMy1FbjAM37kXOnMvPKTQypgUxGk2hI/f//3f304KvMIrvMJWDKRJ8SZv8iab3FK05pqvQuSEQpoxwVu8Dl+StvDcv5WRz5FRmhVpIAWjfL0tJzjCe4rerPdpn/ZpW8MgxVCKndD8ci/3clvxkwZPcAnPkWnG+o2Z6GmabtGbyCd8p5ESufuev6QkMv3hH/7hw4d+6Idu+pUCMMVRaIwOpghP8yXFd/uR6E7w7cQ++7b/49fYXgqX933f9910JaetUvSncRX9SMMw9AbTyDNNlZyEYE8pynOiJychQmf2ydcRMy94peinp7meJk0amZEfumIHOYkVG0pjJrqQ4jhyyGmTnMIKv9GBNHDCX65FX8mS3qSZEKzSiIlt5DRVisI0W9/u7d5ua2BEpz7/8z//4sfAo/Pv+I7vuDVZUzD77awU3il20wDir3LSJGOjy/EHigN+KzJKcy+yjZwifw2ejPWj58EvTaJ8zTKYZM1gHP2O3DVbw58Y2Um7RgM/xjfye+Jc7mtCZE4aC6EvNhZMXuzFXuziTzRn/eyVe/ETaURrekWno6PxMWmyRtbBKuPTsEmTKvjlJKQEP03ZyC+NyuTM5JFmXXxIGs8p2tPEyN6xrdAWnYkdRQ/Eki60vKc/XWwoFKPT0c28RqdCc05uKW4ju/i093//99/0I3aYJl98V/w3ebMtDQ+yzHW+WFzTaNC4SUxJgysN0DSq4gfiy8J7/GaanGnSxC5ia7GJyOorv/Irt4cJaa75cfj43fjD8MQvxGaCaRpG+apl7MHX8DS52H03AqMTfnsqNGdOTgvGPtJUS/OeL2W78QvxRWn2xvfxaQpaJ4fW2N9FXsbET0dP4kMiXyfZ8pXQ+Pc0FdNUoUO+guKBS+YGP6cX5FfhLyfg0liN7kR+0bn4pTRIc/IvfGVe4rKvwOZ69vO7btb74A/+4K2xFj8UHU4MyJrRg8ggn/M12fwLBu7Bowt+1zQROsYqaslL3pPPYjYsFMRrPqDI5ifaZ7Q/4LOzXp+E6hxYHtq1QtbLGE2ntslujMCu6xA5sN9Sw1Oue68p1PTRm/iizmtdR4NGVueEbLwbWnznWm/gCU4aC2tjDMYaWfbrekDO1DaQax40dN5hHsxapuY0nqs84BA6wsNeo7Hz7jXPbrxWGujbWgdknLFd26z+eK+OXOssezRffhuJP4X5Wo/lPpta6y1+mU7ZZ6827hqD7G57wAMe8Lg4oiRzTeQeU3v31432Nr6ssJt75yPQRekqn1NF7brLnnzXrqUki8Ifk/VaqB7jaJ1/TMfOR+TxR55a/0Z0c68wv4y+1fF0w6Rx2qPlFB5o4SBWfbC+65zsVfgWMNCyl+A0/2tCrmPdzvNG5dlOG28c8VXW5DzNWYPiKb1Z5bKHp6Qh97zvBGVdQ+NmDajt4DsQHLPXTm7IIteSHKaAzamD7JUnuylSk6DnWtZL4p4GRuhN4v3pn/7p25wUSlkrBVDG5Ol2Ess8lU4Si68kOWnwpAhM8ZMmUk6u5FRDf7fcCYZ+IkqXu0EZulPAJDCmUEsjIwVYvjqUUwxJhBOnct/Ts8zPKY0v/dIv3b5Gk+Q3SXcaBSkoyEJylGI8Jy5ymik0ZG6uhW5FkKInBVP2+X/M3Werfd1Z7/F9vxMfSVBj7D0GQaMxii2xdzRqjEaRoAZ7NJZYEBuWSIwNsUQF4wPLg4gohlvsgg8ECyia6Eu4D9+Fn83vDNba+//POXDOhs1aa84xx7jG1a/fGHPO9KdCrZ0OjRNPKmxa+bciWv/xroIqMKRisbG7Pj61syWZNK92vMSzEvTAh3bYvPSlL73IpLklpwplgT/eN06FXTtCnv/859+/1csYCh7b+ukR8CnAo1Xy5tgumeior9oFyEnyK47SheQaTxrTHAMoPFMp/YgvFWetRgccVOh2XQBC5zwwUSJf0RYAVgFY0Zus43HFaTlIAIEHMa8POxM+i1DpyxZ6fjdeBWT9BXw0zwqgQJ741bkAy/oNNEtGu5MhcKJ26XHyjod2S9CNzreDI+CiAjEedgw4GOiYjgSKJeOuC/wMkEmvG6MCsR0k6XRgVLfGSQIVmIFl6XLjZwfxvcK3Qq6i2m2X2UcFbXJtvHbn9Bk/K/bS2foK5Ot2PSv46UP24Ba0eNVfdDRWu93Sz+TUzpHA08BORWtt0m+5IaAyGQeGZg+BDumS24LEho1j6fquiEugxRO/0+/0xnO5Ag+SXXLutrjAO/6erKIxebebKXq6lZBu5vMCbALb2q2T/OJpviagKrC1sZtjfiLeBZwEukVvu/ICg/IPfQJ1ax/v0oP4bidZ9G+sqG8gTvyQx20+h6aAlYApb8QLcKy/QKVXv/rVFzA8EK/z6V7zzA/FI35+c/gtlhVYClB5S7wN2AsAT6eiPfsGngdM5iMCIazAZ+fREIiRXhdvXvOa11xiRH3UX7IIdGh3XLYf0JJPjn/ZZ4B4AFl0x6Ollf1vbhad2Qw7yYeJaQFP5pfuNZd8cLq8OrO7Dui/fE4u5TN66qe4Wh8Bxc2x8/mLfHjxMGAr++2421LRFc8617zpQDxsHs0n3Qz0fuUrX3nhd8BhYE5+LUAmkC897jMZBKZGl1jSONEXPYFZL3/5yy+2HlibDac3jdV/vjtQrus396OH/Kzz2uyuA/a2xermQHRPTrmLUsmSD5Yv2DUlLtJJNtZv4wN45Ido2Zi+thUNdj2xu9rujguAZ23phvnIQToe/xaEIUu5DaCUvtZ2+XKeN8/o4Suu5ZfyWbHYnPjvxgO0sZ+zzYJGYg9bqZ/6Fn/ZhIeXe5YeXdj5rf9ujPjV5+pPbeQGG9Ppxfa3ef/KcWse/dFV8yBT+if3xr/1tXRgwaSTn8bUz9ZI2xf9ksdtDUPnVsfOHF+/9OGxmmf9If4/87rXve45W3cpCkKudXgWvGex8zTF5GMEXzv/JMXWu9Lv/8trrvHs1jwJbpVqE4OzQNwi+ZyjMXyexda2X6NYJV5ncAtVvTWXx2R5nj/pp4s7/21zrf+n1c9T36/RsMdu2cPyeg19wYZ1GOs0T5mfclo+RMsGGGPRFzK6xQeBwJin/qyzJHuO1Sd50JPljwTJsXMuO+9NRtHT5/Zxrf06bn2cMlq+PK0PO/Xf9Xi8/L+lL6fubp/Lvw00a6far84I5p1zi0xJXoG4oqSC1W0WaCwIeehygEOrtCWeBXGvDm7XS8lgyXoJZdd2vvHaGdKxYkjASgVzu0SsiDZPqw/4tAUN+XTObpgKuACDQICS84rsisQSV+PT82JWq8a1a7W9RLhivgS7JHaDfvQGvlRoRG+3aFT4Ned2W3jrllW0VvXro6K3YqMEuNsTuj6wJjCjpL3CNZrjT0V2QI/bUCSY7byoQA4UatzalbAnj3ZzVJwly/prvFaYk2MrroECFdnJIyCmz5J+twBIEOOJh7km/2TrOTn1EQ3Nqd0MFSclpu3UCfhQnHm+RMVkhUAAhR0Jm6BJONs9km60K6zV6q7pFqBusyDT+qxNK/MVEh5m3e6LCtEKmYrg6K2gswtp48nqjBVEvshzNCSgzT0+JZ8XvOAFl6K/Nt16UzFf0dSzcAB08bkx6ze+pEvxo7kF4tRfNhBtjVnfnj1UEVtB2nwBRcmhwj6eZ0tuAUmGAS3xPL1LV7uVqd1v/W43D71OF+NNwFG3TsWfQJhsOPoCT6KjObcrJQAm2vvrXAV/BV36ENiQfmabgRgKOboSQBUN7UAJeFo/nm1EYzqaXdsBGB/ki/mY7KTdQBWaASGBHe1qiLfpuqLNjq7NU7aQO/2g9huHPPcmwDEZBUBXYDefxm4st5jyhe3o6BaxbLcdLdGf3wj4TM+yN8/3aa7JL1AmwCTdSHbttgg0i1fZRPNObvE5sCIb8PyQziW/bo2sr+TRbaV2cORjmlvto1Giz192TGFUG0BO1wQ+BRbawRP/AnPyFQF90VfRn14053xM1wHizpxA3CJ3twr1O90PIIqWdKEde/m39DGaA3gDSwId0pP4WhwJhA7Yyd8EgrYTJfAxPcyW8gWBgNGcnXY7WbvD+kuXA8yyneKAwhMwuEUYfskj8rHpYXTls6M1MG4L5ICQFjqSfzrdIoLbQtPp3XmhcHcb0wkAJIN4nB8oPiWn/HM88xy5eCN2K14D27PD2kajxQgFeOBQOwnzFfWVP2iuLQwUZ9tl1i6tZBDt6Vrxr9/NOx55aHy6GcCTbsT7fFoy7nbh5FM/ne/69FPhjqebq8m92C9eAWcXJEh30rl45rZdxbcdJZu7A2XI1DON6OeCFLW5BvDIJ6J99UaRDKzZvCMajSnOAFeSm1vT3J7FpwAl5GB8op2DxQjPIeva7H/9Xv3Ijej21nUnqEMOXbM+cwGe3ZGz9iJ/Pmnmd9jUmSfTV7TsXOnCAhD81ubUXeOZenaIdu3OmWz5ws2pjXOCLmeev/kxPnRsdwOd/OcL64tPXhmg8byO/qmBtr6jW/KRzfXpOz9yglFbz9DhEyQ9a56Vmfnc0/v617/+uZJLhk1YOrlWoCxTnrY4Ovt72t8nXef4T9vf/w/tr83h2jy33Xn+WoF4Guu1uZLlXr9KwgGsAq/8HwKFKPYtmT0my1s6yEhuGfxp+JscoulJ9ebWHLbPa3xG+zrp2u3v6M/Q1yGga4MrJyIB47T0teMvIizAce4793VYt+jnbNGHfg5HYUkfFnjhuM6+rwVYQWPlvfLpu75rsztVNkFwzSkzPN5EZfl8zZYe8gunrZw0LK0CxAJj+Hn6UXLSX/3g9dqkPunF6lXH8JMO1Ue7ckriSipLSAFACtvaVjj04OIS757tUYFWghK4UoHTLhRvwInWipi21ffsiVZtSyhLnitcK5j667aIQBm6bj6KdLJCa8G4MQNIKsZK9OurPtrhUNLfm5FKVq02lzwEGvRMhQrtCrhubamYWNCr7wEWrbiW2AYgNWe3HZVUN0bJdH3XtsQ0wKVkrQKv5LodGBXZXVvSVrJVkhhgUcFQAl1RscVAxUTFQEl7cy1pDwhpV1BjVhS1hb65N15FTrsvKmIr3CvSkk1FVAl7QNOutrIRSbIEqt+tksfHCuGKrIqEwIdWydsp1O6FVpLTnfShXTzRGSAUWJYuLBDID/V8kXjSrpB2CrTDK7Ag/lf0Nf/d0RCwVBHULp7oSKatKMeviqH4Gj/8SbROP0a/+T8+IbriSf+BH+3qCBwMDEsf0pkK7vS1Aj2eu+UQ/9LpdLmV8nQkUKdisCIt/Q7Eq+hPRyqQ0u+K94ptXpfhAAAgAElEQVRZO9TSu65pd0PFWyBTNMfzZJh9xOdApgrznhUU2BSotj61eWRf0eqZO/Wd/rIpbwhrjGQV3dlLhXNy0NauuG7DC7hIL+ojvc4nxP/soJ0Vbq8LlGtHRH2kQ9ljhWgFZLz3IN14Vn+Ktor1bLHivOIx4CTwRSHCX7l9IN1y29WZvJI1PyGudE28jMaAq553lC5nn+1QoweNFX21rYBtB1qAQv10beBbfrFx40XXtSsn3gUSB67lF5Jd8+cfogeomwyzz4AeO3Q6l360AyhQLpAL6KSoiwbAl/mxW77fA3Y7n4/JNgOzsuHA6nZy5DMCpdKf+JyupH+BB33v9jt5vfG2aKK3bikASgMs41/fA2nSkfic/4ln0WG3Snrc+N16lW/rfIBv+lP86Rbb4oNnTcXX5pNP6LaydrI0x3xHMgiMyA8BHIAs8VGcU5QpuGrTPLq+uJUN5ufro769fbHbnbqFOb+YXPkaOc/GeDkV2Yq/6VZAVaBpgGZAUTqU7eUX8xXZT7EiXe9ctBcHsv34lP9LP1pwAGZGZ6B3PGthJv1uTv1nJ+3ey68Uf8gz4LgYaKdnzzxy+2K3GgcUxaN8T7QGOubX09N2HgUkd/25g6e5bi5np4z8ya1bAIK1X/GZrLrGDiVAA5myV7uX8q/yPKBb156Ar0IeILM1AZ3YXBed0SY3cE3yFLMX0MADdpIMza1z7KVr7NrofLE7/Wic9Lz4lt3Uz86Fbcr/yECcjSZxYYGq5TX9jR9yKf11jg01x83fN9bi1+anQAo+e+sX/Ou66Ivupa/v+GEuAJ76QydftLng0nUN4FmdWt+5PDmBkTOvlj+zdYAKHm1dsDzb3Epevrn88u+szfCRPOmeOapVljeb75vDOR5+bp1wafuWt7zluZLGlG4TprPoQegWXteKoLO4Mtlbk36okDKZbXOOf4vOh/o9aTz7fGyOZ9/rQCjLY/P6Pz2/TulJ+lq6HqL3WtF5gg1PyvPHZLVjbWAld8nd/l594tQ4spOua3SeCeQtWTp+8nnR3cf0/5ouXNM1joYT0e9J/2n8nV/wIlp39WmdDx7iFTo4NQHX+eUzOjjVnfcG1FtOh1+R0AuI14CdHfchPpzzeBIbuNXfLT1dXiwP1heSsfOnzprP6ipnvDSfst5gs3zSrgQCWJbsNply3A6czpdoVuxaaVQ0k00gQglvCXDJY8Ww7dsVyCWlbfeu4I2eAndgT0BGSUtb0Ss2K/pL1it4+69ALSGyKyMdoOe7rVoBIxEvAS8xrgjvlokSPsBKxVw7biowu64+KyQrsioiKlbb3dI5b2ZJ5/rebpVWtgMjSnBLggMbKsZaFW0V3u0nFTQVBwFKzTd+VsSVuFW0lNC3cyHelyjXZzwMIKvYqbCNh9EXQNbqcjuemktFQLsH4msgQTsRkm3zDywpKa+4VBh3u0fFToVbu2DiaXLoPD1d0MxKZP1VEDRuIEI0051kHw0VCt6aFg31ndwqEhSRAVkVEc1JgpNcKuSjXxJekVC7rtu26VfyTlcq/iqy0wk7y5JJt2mkd5L92lsN3ZVE458+jK0194qkdjmkQ43T7U3pbs8OqejseKBNsmjO6YbbomqTrvefjgcqVoC1O6Tf7XKp/wq4eKdASxbpSGBIelRxX/HYfKI/HaloC2ion367PapbmCpKoyWaKgi6Jn4233YepTPxPJCmnRTJqX7SnW4nAlbVR/MNCKyIbtdJ/bVDKJ0JPLR7pznXtiIvfgRWeDhrY8SrQLF4WrEcvdk6kKS++Qm7U9o9EeiVvQYGAYXTRW94Sgfji4fCK3j4h13R7Xv2J/6kEwF4niWUzddPtpGtRp+Con7zN9lPC5n5pHYhVWzLa7Jh+hV93XKYvaSb7VTp+VH5znjYbrD43n80ZfMBHOlvOsKvdi5AM7Cr8+1iiX5vv8rP5m8quNmwQk4M3wLN7oBAxuiv7/SleXtIeGOnfwGo6WByy0fmi7YA3ngcTfQTz+zG6Hhy6nif3Z4WMJ2+5KMaO1tPJ8SrbKbrA5byq7Vx21y+sdui0o9AqZ4F0xj5Xrur6qf+s62AyPhT2/gZX+zgBCjiWW2aVyB5/AzkzPa6BTLf1vXRGm/iSzteoid/GPgWzdkPHbVbY3VPga8Qzmc0h2y9OBFwVWwoBlbY5xualx0g0ZrNR2efXZ/vDDQsLsfjdDFfGfAUYJu/aLHDLsV0MB0KsAyUF0M7nl8pBgdOZuPpRXG/hYLmH135qnYydl3AcbYZAJhPs1tq86TsJLqBvvKYPukGnZdjbo699rBgQW2jQSyyk+3MuTa/lDfJudIB4JMcGtiwNGkjj9pdLHJm/kZskVunc27BklepVfYaua2ds30W7wOG7aL2pr9yE89cYuv97m8XaPAXvZvP+y6X4hsXYDnzVPLZ48bcuXXMrW/aytkXTGGTm8cB3PiQ+Ls1Cv3ZHNB4eN/vXRA11wVD6IIcAEBijkA5ungCg2e9QKfo39a8td38nTzErs7RheWxa1ZW9HJrKX7XvNFyq6ZZGay9nLXYhZZ/+Zd/ec5q0BroGunTFE8neCLp8nkWMk/T97W2/zf6O/t4WsDn/xTgeZI5PEbTef7k1Vkk7u8TIFl6tpB+Ejp33JOmExw5deWaHPTR51kkr6PS10P6tOOtYWxAu0bjQ3N6zFGc/d1qvwX96YCXPo5nUf7t85qM1oGc50/Hdp4/6T9BqGu7Y05+cXCrSxsIto8N1Itin47smqN8Ul9y6uWT6vUGWKg6nyk4CbD4ik7Od33Fk+gqv9n1knSrNHu9AEPWfZYsdstEiV27b1rlLZGrqG/l17MsSkBK5EpQS3wDeHrgItCoVf0S17b9V3xW7EdDiWYrg4Exrb42Xse8natj7e5AuxUePMArc3Tc7SuNW9EWD1tt93ygPitaPLQ5OgMjSpY9U6GEKRmUaJQwWzkEdHW7S89+qKALAKkIayU2MKs5lrw0dsVBfKH3FWUVidHWKqu3WbmVod0Q7UipuPFw2/pq1bvnTyiG0vmKsECAxqhYLQHseAsuycmqf/Os2AnYalW7oiGedBwPd+fH6kW8b47NtbYVOO32SE7RHL3tOmo1OflVIJa4xIdua2lHREVT4Ihn8aQv8awiHt+AXO0KisfNp91UySAeNXaAQfMlo66pEKvIqjCvfbuXSozbhdGuG6CVAvzMSzYhb958RroUnRXY6XLFaX1UoMbHwJp0V6FOVtlEQFiyyWba4dGxdjO18h3/K6TqO9rbJZA9xYf0u4ertnofDyvaKoQrvqKzZ6bEm4AD4GR2F40VZulwPElfgVwBUfE+UCxdrsAP+Es3A3+ab5+BmoERzTvwo/4CawIB0uf6eN7znnfRsYreitn0srlVgLOvxk036jcbCeioIEm/8iPRGkjXOX47uuqnPptrYEp0tzMj/eo4oDL6mmM6GS0KnfiVLNwuARAWD/hZoEO051/ifzzsP4A3YDQgqluE4hWflL628yrZBojxSfHKboFoy0/kJ+Ndck5Xo7Xxer5QQFhAq+K0cwEG9esZLHxPQFHXxK9ozecCYQIA0pOAu/hgnhL//a0IjOb4E0gd4BS4BBziD9rBlZ3lI7K5dDC6KuQBFGxEjFJckg3Ap+sBgc2zObTbL4AmXUrW+ZP8RP4pnY7P6VPfPfPKDobkm92kr/mbro3ubMY8orGdc/UXbxo3PvWpUFb4phMKz67PVgOWAi6iMd0IaA5ojG+BcPEhoC+ArPOBMwExjRsQAnjc1f/VQXlzY3sWW7HAblMxWoFq144FgviTDwBWBcA2dkAowCX7j7YWHwK78l/NPZtLt6M9m0rH8z3t8Emf2sHVX0But4Dl34o3ySn+kEMgXD4wH5fdRkvX5tsAW4r2zjUX9piONJct+JNhxxeE37wymgD18sndedO1uzNIrsSfy3X1r8C2OwSAI9dCz+bUGzd2N8YuNi7QKSeprYf8oxGwUXsbI3aHjcWO/Ei67SHl+eDA6OKp/jd/7Psu4todJe/EB7y1iCPeRyt5nXFSH8YAjgGU1Fd42PH4Z3elsbSTyxkbIKTdjrd5v+vlerUXw+lIY7Mj+Wzn6Mzq1ubkm/egH88eq8Po2ub12x860d+4zdkOtOgD5AKbtiZdfizNtSGLBfLoxVkj7LzoCv6uXyf/Z/7jP/7juTqJKMI+C7LHCshbBZ3jW6Q/aTF1Xuv3tQL1oULp2jkKwsjOPs8C8LH+t2jbvh+77v/m+XWK1/o9le0EePb3Q3Q9DW8ea3uvhM88cz/k6sqiuAwB0mxFiwx3fjo7ebIo77X2DOWh+T+mv4KLvp4EMJJAnPy6JlP9XXNEm4icc9i+l++n3PFl5/mQ/S7PrvH0tFs07srD0qa/dYgC9TrGjq2zexpbeszeT1u55Xs6vluUBSrBQOKx19PBEyg76dcX37yrSM39dO4rt64toW3FP6CgpLLrS/QqZkpYet5GAELJR0luq6gS55K8ViRL6kocvUq82xtaFWyFsEK+7fYlMAXRktBWuhunpLGkuqK04kYAW5k2L8WkYqnt/z0fhd53PvCjQq05FODb4dHOGm+7qpAwZs+eCIypjZ0AzaH5lug2frsxKuoCpZpLSZjVt5LcirXadqxiKV60a6eiukS+grFivr4qeErKS8K7/amCrrHajVHSXX/xOT5Z7QnIqKDrXEBLoFnXVwzVZwVIRXmgRwVyq6vNNx4m12QVPfGmsXZxRiEI7NMm+VWUJrd2OgXQRXerwIE77Qiqf8/kqZhIv9KH5BgP7I6KXxWP6VvtKqraxRXgFgjYXCtaSmK9nSowJV7Fz1baS3RbfQ4Ea34BJwFLybrrAk4aNx2L7xJmOr7JZjzjw8SI6AbotWKdLJpjY1f8tgOigiraJWXt9gnM6ra8bMJquiROAtsuF88TapdBupmOARSiJ4Cu20wq6LO5dnQl31Zzs8uAq3YrBf4EgGZ70ddumXbExMf0PV43XrpeURhvGrtnHbUKn+70F7DZ6nu64c1DAQDJNJlXDGbHna/vro229Ce6oi9bjf/ZczypaPeQ1+ZWX9GUXqY36WgFcX0AKIA88bBxA0y73Q0Qy/49kyUgoHbZ//r9LbTkU26PiX8dC0SNzmyy+aUTnluSTmdf6R+diPfZU3YfwNWY+cfOA5nkv/G4XRWBkYEL6Vd8ic9dn9+sUAuk0DY6Ao747Qrqdu1VZGcfgRX137jNJQAjuw9E7Lc8Zn27Y1u0dT6Z5Ssr1PNhdlh020/AaiBHOhMoGYjSHNzWlKySUzxcuYgzjWW3Rt+ButHebpVAr+w5sCw/2i6T7DS/0tyzsXjdDpTANrcARWegQvxOPvG8frKfdpukV+l19pAcA5iB8HZv7dv03FrMfj00O17kl7olNuAmX55NREd+M5C9Nv17i188ib4WJvLJFlDkcnaBRbvCE1gCtLYzjO/Nx0Vbf0DLfEpAf74m+dd/fqjdd8konY32fEb6ku14YH9jR3MgcWMF5nrAeOeaS/Ms9nRrajbaQkkAZePlO/It+YF8bn/9bkdV/rC8IHml02KzHY12Y8hnFLWNu8XsAiry0/QMv/XHZ28utIX45rZ0X74D5GEb9UFeABg2uPTIr6LZceOrfeVzfUZj8/VZm91xxF8BxFzTJ/rTuUD7bCL+JoNucTX/+hPLxPfliYKd7O1C2TmQQePKs7bdykjei3afmzcAUtYPdd0Ces7Jsfjr2u1tjOvTAELAm62P8NUYeLH0ktHOR55Ix7ZO4ffZ62P1wV67stzrzvpmwV7fyS+a8FXc2zqnftW3aOVvbtVxq6eAOHwkf7Tf13jveMc7LgBPBELQlqCTqLM4Ohm3hcYaFWE/dv21/vbYef3T9ocBy5inHfNW+1uCfFLlOpVpfz+GQD4G8JzAwyoCh3EqxzW+P8S3x/h4zuEEFyRzm+zdK+ok8itDenUaX8evgSsrIw70If26RvND8nwSOZzj4b8g5vzZF1sEcnHo2pvbNafk3MlzwVDw1g7fzf+W3NdJbbBZGpbPggN9JL/HbHyDnXEAKRzpY3Z2+qPl2zXbO/m5PDTmAi38qDlB5KN9A+QtPp30m/PymF6fAJHEki51bUlwCXqJuOLCrg96UGJYUC5BTiYVRRUtHQ/M6K9+rEI1737XrmMepiy5KkHdYFmyqtDfJMZcBf6uqV1JsDFsl/cmqObSOCWYVkwkhnYbKVCaS+1KYqOz5LJ+6jP6AzgCFWq/yWVJWTQDuxqz5MzDItOBxq7PwId4Gy9rX/+N28poY1RE13/Fg7eDNe/4Gi8qLBq7IikgzG6SPiv6W4Xt+gCKCst2tkRLwAResc9dzZP09knvAt+6rS3ZNpcKnQC72lQgx3+0VnR1+1rziMaO26nU9+ZZcd9fbaKl+VYwx9f4Fz2dC8SIRwDK+onvyaYiKH6WAAc6BHxUpLbjIH4FCMXDrom//hR8VlD5SYlS1/bXtQEa0dY8zaFdaiXa0eR5S51vXhXGirf689Y2BXGr6+yyz/oIMKMD6UY2sHZWYdyOpPiQzpT0axeN/XerXiBNYwcmVJz1X1EAnG1OnbNTwk6UAJqAzUCgwJX4G5BYcdtfhW5zqb/GDZzgt7oVLyAj+rP5dCyQoKIwnqT/yTBdSSfT+4DMdCjbagdBhXPf7d6Kp80xXQnIasdEO1yiofEDv7r1pN1AAVGeI+L2TLmo21L4tvSqor8dDG69CRiwCyFAox2LyTvgqCI4u6nYr31j9hfQFZCQXfEljRm9wK3adGtMu9R6ZlPyD9RIth3r9p7mGDjRrpbkmzy6JltLBt2GVdGeDAN605N2N7ULo0I7ILqi2oPNFX7JJj1QQCkaojUZJe8A1+aUbPpLbgFPWwDHT2/waidVNhY45Pk569OSzcayXS3PvptPoF7gdvJrx4oH8XcrYLs/4lN2GgjRLpz0L1+SjjXXANR2lgXeREd6nH61I7PdNQFezTUQJFsJYJSfNEfAk6JNDsHvJvf4E5+TeTtZPDg8vcvvxsNkHDgb+JFPbPdbtOSP8mHRZFzPZaKD4k/zTB/zB+lxOw/bJZgvBSBEL9ribTvg0t8WQ3rmTfQ0XosDxYD0wlsE07NsJlC1ufQH3Ix/+cz46dbG6MkWs4HAz+bQZ8BxiyYebp1vJatsOV4lr55Dld3nF/sDjpr3WbgqNuXs4hDwx3F5UnyzC2h3PlioVbDiu3yTb5Df8/H0VUwHTCj2gSzoEDvECjlVtLjd2c5FwAswIlnEBzsMN++kg10rzuzYHY/G+Okh7tEkH9MWuCx3WpDDXI0lVwfk0Dd9sePNuzeX1X4XIoFky5e+72LR9ue4fuPj9hvN7BQIa+cTEMhcgbXyZjIEsPGH+l8+kCcQcusU7a9hBCeu0diAFX5429C/rYe2PrtW+7vmFkaxOu37qZ9bE7ARfNq57veV9TPvfOc7n1sCdlJL9DWGGBzDtdmi/CTi1mTP4ubW71t07KQeopUgt//H2j8pbe9qu+XRSZ9zJ9/O3+cczvNb2F8z/HWE15Tlsf5X9tf66rwgsXO6Zhj4eI65BnPq5unIGcFDMrnGd/3i3xpxfZ2/TwDoMT6d9KzjMIeTLte8K7ZTX2i+df1DtkNu5n7a+sqEI36M5+jYa1d/HpL7NedGBo/x5121pXM+AiN5Cax4ZF7XfAwnbY5oOvVo0f/6EexWPxXyAtMmMRKlznUtwMf3DYj047TPpYkeoaOgjPb95L+u6ULj4B2edS1wgl86bWKTH8H/tJGVrbnXn0RE32es4xe3iEIT4MfKIzAIX5au+pG0nXwxv47vahdbAgQC7SQmp74mMwXDGXsVpxXXxrvmb9eHdb7Ev/ZWwN2usXNEJ5kB5eIlYG1laNu68ZuXQnqB5M5LKLegbWdKu1la0dfGTrl4AkykJxLdLW6t/PaJntU5unHqxyZRa9cbX9hg5+sfjYpitsVXdV4CTH/77Tp8VKR4HgV9MMYmrAqp+Oe5LslSslzhlq6w14oTwFdz7r/i1DOI+JvkmS7UT3rff8Vi7RvHIqC57qpx3wNfAHcVRgEDFb3tCFygpl1pFa4VlY1njmf+A7Bt7PrvFsnmFXjSX4BKu8cqePd2u4CFiqoAkMDMvse/+FZhG00BEhXpzTVetPOknWbJpevaiZVsuiagpCK8W3/afdYOn26Rir4Ar4r3+g/ICAyzu7Fr43uAReMEzna+v3ZGRYM3JLGNtb10HNCdPbQzo3GaQ58BS4Fk7fTo1j+6Jya0g6jb5dp1126Tbj0L9LCTKF7yd/SvT/6sc8mqZ6Gla/xPu70CNNoN0k6lduPEj+aTnAMMAi7jc7uIAqTaAZV+dYtWdPUHDG4HVPxJX9rZF3AXGErnms8WP6dvEyPjT7v20of+A6qjI2Cj8ZNLO+OSZbtk4n301CYg0q4msXXjbnIQBwNLu40quuJrwHZyCCBOxrUTa5tjzyoL9AqU6xlfAbDZaABOIGE8CjRrl1k0p7/pVGBO+hZAV38BuM0l3gTg8Pfxrd26XZOeZBPpXrt8AoLS14CdgM9A73Z5pdOB8P0ONAyoa8dg/rfz3Z4JaODLdpeFuHXmZOKcT4COXJLs+EJ+tt/bf8fTxT3GT4ij/Ly8YnNlPtuCwOZE8gB6JQ8AjohZZ6ynZ8bno1cf+XuxzRh9AuQ2Lzf2xuaNsXIp8aJ2FjyMqw955cZsMiQv/Wnr/NkXHw+EyzbI2q1b+OH4tfxseSxm16ecYXeOL1AnJgHgFnTe8fi6rdl2TviKp2LM5uCn3myMP+vllfVjtdPWAGd9snXC5nr6RN/ZB71mC/rVfq9/5r/+678uO3hctJ1uwz2+jLk2wYcmfW2SO4HHvl+b9MmAJ2lzJhLbx2PXP0bjeZ5j2yD1WB+bUJ7FzLVrH+PrCn/7W1mdjto5jvEhmtexrPGdfF09e0hPrsmH09oiwVwY3WM0rmO/xtfl48nTazSdgM9jusPpc/B4cE03BBdzeqxvfL+lH08ix2tzXr0QAPFu57PJwDrMazpwTQ+WJ7euOXW035swcOZ7Pb15jH/r1J/EH3DQq8cLJOx4G1yWntNujKsYuhaEaoPXp113bott8pIIrY507SZGklk8lLzQ++ZZMO54iYpCWzEgETOGsU9e8ocd3yC1BewmXMtnSTP92eBr7hIZdNH7xqqIkJwBJ27xxLh9dg2Qok+ryY2Bh7WrTyuAxj/1Y2V0DbwiB58SmxKdBZ3qt4JLAW6FzMpZdJFXbXfVjd9yC5tbmtgT3pDx8nRt261LK6MFD7UlW7rFf0SX+UVfhXAFTLsr2pHg2RHoAsBEnz73c8E0/pOO2BHROGS2dmYVk7yjzQrv+jbj1Y5dbfEAdEHrzhUf6YRCojaeVYRefm1BNGAWwIht0s/kWPude+fo5cY87bwNq3OAtOhLN4wT3UApMQK/9lYfsqzwDITo084ct/tUtFeEV+S2U6Z+0RjdbJx/UFjXJtDI7oLAJzatiEz37C7iG2tnjOZhZ2PASzs+8K4Vdq+et1rP5txuE31shX0pdsyBT2icivtoApo0p77XX3Nxm5virU8r3vwvG+z3gjD9dtuS24jIa+07ObeLLNCknUt2ftkdUdto390Sa199J/voi2/tPnG7r7gQmNPuuG4TSgbOJwevi27+ARh0umsVjl2bPLvew309D60+5H1bqNJzNHYuwCKQse/pXHz2nKXGCoiy46LP9DSApB0zgFHtN79rDP4igDFAJ/lFVzQ3ToBXO5bc5tp8AgXbpdTuyQCd+mzHTzup2u0V3xs/OqKvnWLtCmqsxulWrXb6JIN2HbUDqB1Qdq91a1mAVWBN/HDLYTwD6ra7p2u7da6HtLcbKzC2+bZrJ7AqWtvN1zh99pyv6GGTinJ52jWAZ3dysD8xa/0a/7u7yDrPT+Hzmc/UBogdvWQi5gIF5NObX29uaw78p1hrrnICgPbGmD3XeHzL3p4kF+gT8Nx1teE3LD6ceWn2L0eKHnlV9MupGlPMJQe5lONir98L4Jx1y4IWchK8XwBGTOQzayPf2Niy8Q3f9bt1SMd2t/TeDokmMuEPzzy931v/NTdxWdvN5cxrc+tTBrdy+j2+fJaPPlQ3nLXV0nbStznpKcdbtdPmZdpcdvDo7DECdqBVkC1YOFx9PcaEZciTfD8F8RBDH+pvDf+hPp+EpsfaUHxGe/L5oevXaJ5Gea7NybFVxlWyVSpy3OT0SXh9bW6nLpx9PukYnKzgcCKrp9M6adn5P1b0b9vH5Ps0cnmoL/SvE9n21+azcr523c7jmhNamd+ygw022msrwAJ6HuPVBpvangW6gHvy9HSs14KJa089OEGpk8ZroNtDfKc7JyCx88FrtEiOFP0nTadst1Btrl0nkDW+QmZpIJPVbQXhBhA0sfFzrnhbux238RVVVtYW5NHWdcbWv3HRCfTCf9fRtz4XJDIvgX6BFbw/6V0gTOG1NgGgQGMJRn9dV5KwPO/65qswro1t5/peeShU95iiH9hgTnZknMXyJkO7gtxxW/YloW5pwbNol1T1HX+32KwfY6Ol+e9qmcISLYAu7YyxO2U26VIcKoQVd3ghgWvMbkHqGTw9C6kiS58bQyramvuZd5ABufm9wGU0S5jpeec7Rh/J13y3oGfX6wPi9yafkk2Jf+MsULI2Ez10am9BwdM+Fba15Rfwdwskb38LtFAIKSYaY3Ox9cPR25zdUtI1eEi/XY+XXV/xmL4qos0DEFO/XY9nna9wb+dOOxa6hSegQDFHf8kNqLR+osK5Wx4bP5o928o4bgXU596Ct6BYfZ87VerPzkRgTde47aZ54E1za9dP88dLwGb9eNYN0AQQs34eP/Sxfpe9krPb/vqNH9EWOOeB1Y3b9/rlx4DRHe92sYCFivztJ34vQIR3YhbwZP1JtHr+GZ2MJ2575HfZAH8SbR0zr8Lftt8AACAASURBVHQ62tKhrsWL9Xt8uzmtHMTT6InH9UXv3BLTfBq/TwBZ32tfX0BkY/apfWPzX6sfwM1soOfWREcy4uvTu/68Da8+o7/r0qf+vH6e/qzdbE4SjV3XWAEy9dk4bp3rdj8LF267jQ/8RXNuzHxFgFK7jbKh9Ld+LdbUR89JaqdRt3a1I4iNiBFnPN58jW7zHeLGxv+uB5aKZ9sn26f/XSs+mA9QnJ89897Nl/h7/pov0mb9YHQDBpwXK844vYA/uszzzP06vjJ2rXmzDXNlZ5uXyYnoBZ7oy5gn39aO8GlzbseWZsfQBaAzj65fgEeMPnnKbpfn2gKouoa+yCkXpNu6YkE488fXcx4LSNPRU2bmg7f4ffZ51hPXeEV2p8z29/r+1RV0bNtb383z1HF5r7ne60PP4BFY1umeDSXFhGYARqaPNbpVbP1dY9aTTGyZf6298dfh3Op3jXoN4mT609D1WFsrYxLJhxRh57rFyEPXrHxu8WALu+2XMqzC4xF0ePl7TSH1l/zpyOrQ8nb1bfXJtbfkwFlxUIvyP4kcd85bHJyyexpdOo32lMM5J8mQxH2L4FMm64iv6dc1h3E6lAUKbunFzveaDBQYzqGzzy0qBeeH9JQO0itttzA/fcQ63FNHr/mYh+RZXyfwsP1vMnHL52xxx9/tPPRHfv22qiY5XdmetlVft3R9/SzAQXJpFZYtbOBavl+z39M+6comIxJ4AR4v+xSkF6w5dWmTp01MFE0LJABAFE2nXZ06huc7j2tJANo3GT1tZnUM32q/YNkmPwqhrrP61nfH8aZju2pnxU2iBySIbjxZnik6FSz4uzxHI/oUK/FHwezNOOSp6Opa/gJo0fzRLE40xy222AM/cYKKaKnocRvR6YsXBFJUNI7n5uCJAgrItHq0RaW54i2AAh/Wx6zf6ryicW117WeTTtdu0bo8b1zPpdrt+WzTWH16s9Ym+PplB+s3AARbuJLVrrruNfjB3xoLOLMFeOfoX3PqnOdUdH0+TXsr74CIZN1uGNvrFXZ0uPZeeV0/HkSL/3ifTIEPHQMSmkdFerSYD/1dEJCPxpuVD1CB7ipA7EBpTM9hocd292TPtV8Arr6jNz40PyBYfexKvt1RQGLz3hxtY+L6iHjXb0VWn3zd6X87Hs+8Narbd9qxsTsJjLPx4izkm7uibAGTBXfJgczoT/12LdALjfpRd7gVli6Kg/wUHWQzYhT5rn9jc/gSwJE++sSz+jCHjduAdjsgF6ikg/VNzoEuzQ/guMU7IMOuKGCWHIgO0KN4DVhV1NI1etknWwLSnDF+fXhgUDQCGt3aZYGOT6+P2gHaVg/O+hBvt+gE3m/cpldLD9nK/8XLrUW0oUfOsWMgW3SIhXwEYLHfbFrskEMtXXykTzrF91hQkJclF4Cftuij73am4Y9YunPm5+QgeHoCFGhfP+Badrk78MQ5NiHf8bk5r2Psim7JeQA8apaNnXIlMchvfW1+jO9Lw/piQKO8qE8A2xkX5Libn+1YgH56YRy+R86CXu2WxtXrazm68+Zzre64lltuXbG8IBPzOHNevoCe7bh8OJ9436ZbtFbhJaOEWsMUmcPjvKHNHKRAfjpfzieGewiVwoCQ6lNCn/PLwVg12eKBg1nl2WSSsNdwOcYCLSE3nm3J+nIfeO2t6lJwjqZ+JeEMSABlmGfhQaE490U7Oab6XEVFP75IIhg3pV9nRGHxG98kvYKpoEIhzIdCrDEbl1PjZDjxfqPFVtpNShho/PQaTE6ZDvRpxdT28k2c8Ld+yYyjwT9y6TfQ5xxnV7saJ32VuBkvHY0/ktYtuE6nVjsBvu3AjScICCrRld51bX0KmnRhHVL04SGHTSbRK8iRxTUj56zQbyureTB+xaMkR1/RqaCo7dqWJMgxulm75pXNusWAzARtznkTSPpKhpLDDTxsydw7V6ISn62GSXisCp1Jjt/0Mvpd32d66TYVeoAGgXiLIjotcO5qg6TddetXFZiSPfq5iQ4HvsHGMfyJx1bt2fLyqXYlnV6DvL6wfhV+8UFCzYd3bX1KxOgAvTAHRV/ndz793sLl7IceGI/+0XeF/emjBLotCCRXm9za1t88bXu3OrsAG92tv/67bm+P2aSC32CzaNvk4yH9aNyu9SfJi0a7BdgLXaKH9FQMwT+FttX53QGAt2SnwCS7jZ2Sep/4IpbxWeKM8YG6Vtz4YzGRfnReXF/fLO6vX+gYfyXnYLtyDrairUKk8/FC4bt84fPYtCKKHJJ1/KvPeNVv/oCP3/jf993BhTfasjdFmrbmKoZtEtt3eixp5ztWt+jQ+nO2gdd0gT/senFbfDAfPqzzm7/RbXGBfI1xxhG+mB17JTrQ5wS2Vs/qs3H4uTPmSqLxiA9QeImhXQcYEFNWXxRk2tNB/BWP8Gt5Jj9zLZmbN70XpzYO00nn+DxgUcc3t+Z78MF88ZxtrFwbfwFA816edF23B7XDY/WnfuiovGHt/9Rf424OfxYpZCkvWzuSE5w5CdBEYcYO5Pz5Qn6F314ZkQneb6yRM2283Nrj9OlyZvOin3bYqQvUCY2JNsAzOviuzRNWB+nd+uXtb+0BPavzfOT2gxdsa3nCnsQHfFpe0p+zpjGHtS9j1e8CDctrNKJ/cxp94SX72FzRGCc9bKLzW68uLzcfdHzjz9K5+Vpt+Ji1tej0XKjoWZ0kq/UXchrzEQflc2hZ+948cGOgebInMWx9GF1nt/zH1ho7f+PuJzkuf9fG+Sg6pG/8k2ufurk00Dv6SP/kjOLa6uvq0Y6544hZm7PIp5fH2m2uvzmacc2JDfFHe93yZn2vvM24Yr726F57Wx1Ej88d54xBawPaX2j893//9+eADhGgAIBYn85fwsp5d29o95j21/bBtgt2rrcq2KZY/wWWHkBXm00U1pD73niSEzQoKimOArXfnBgFYWSU2FglHd3jWp8SWgjrOpAN0qcjJRDBLQcA7eR8XL+JAudDCF0v8d0gQunqK76iS/KqeFKYCpaUseO74hkvkwGnGW964KC3mjRGPKidhxAKZtHobSf16RXL0eC1yYrE5tpDMZuTFQyATjQ2jx5i11icZvcs13/0tU27otT26353TdtJe5tHf66rj8ZIv6xE9xndjVEf/dWuMaJ3t1j3RotuA6jf2nQNvWo+3g4TDQwyvnkDg2RO4YcfjeF1iJImzmA/6yt62x7btf11jNPsc50cXQMeaa/PruVIODL6Rs8W9NrifPWHA1tn1Bj1LUhtkkLnGtO27HRk9Vn/66hqz34VDv0GYkn+8WMTj03uK8rTHb5i6T8duWDquARu58rXSLwlA3i5faIbvxWN3vYjyUOvYFXfC9Y2b9vEJTpkv8mUY+QombJiQ0bRYYu+hE8QpgsKOc+yUDjZLg6EbwygRuOim3zpRP0v2LI+OT5IPvruHJ8MqCDrfSNGbRf4kdQ0fnPM3qJ5/TzfxedsoYl3m/ABAjonKdsAHc8k9V2H33Qj3qWD5N+17AsQp/gSV/n4PukWAIgO2CXhmSXskF/hQ5o/HWzc2qHR3NjgWbTQSfKpr2Tf9cnBXOhRtCpoAQD0mb81D/5UcdsYp17zeRYL+IR0AvAuVncO+GNXz+Yn5I0f/LZCEH0ATa+Jlnvwn8aQ85BRPAB8o0lBgn/LZz7LgsXqOznJG9gRPhtr/RH5s3vyqa0cRnxYsGDzJQW0Y/y3uSp0agds2sSY7e7ihJxHfsYWyXp/yxfXz9PBHWf1QRLtPB8WLfIrfBI3zGvtjH6wgS0OxCZ9A0r4gfrZ1eD4Y759nnrA/uV6zSdfIAaRoUKvTzLgIxc4kruxCfGeTpAB/q4sADx89MqFbps3GzU/OgCkE/P4ys07xAS8PHVM0XmOv3nA+is8ErsAd5tPsBc6tMWSHIk/lRuw882BNr+gV+a2Md817Hdlv3rKpyjU2M0CWpsPLa8cb/58rPmdOQ3/jPc73vZPrmLjmZ/pV3/8W3QBi/UnN9pCXSzkP9bnkC/+b63HN7i+NmKtvHhtZfvY+bFz45unmIxW4/XJx7LR5SV+4Qv6+ox+n+pO9QD+o1m+wo+4rt/qbbSeurttVz7G6HP9Hn6sXzNftrB6wp7o+/rX9Xub55I92rfOFgPxR78rM7LfsfhjPkVtsDXAzgMvNl4sT5bntZU/8olo9ntlhr6VycaS06eQGR/jOvyjf+sbdy6bn6MDXeZ5zWesjOWsYglf8b/5jBe+8IUXgKenslfkF4x6XacnuXdu37TQU9p7wnsKVpHcGwT67AFi/VldVvybSO17cGJjlJxz9hHT1sZ+2+3QGP2ubX8BAQWa7hut0C7Y9SA1zE2Q3hgR/bWp367pe44jUKMn2fdX3903G0gQ/X1XwHhgZW3c09417dKwymsrZg+FW4cO3IgurxWWWAnadih13gqk4iOB1UfK09xTiIAAwTwaAS0S5MbvWPRZgYxPOefmTFmio747139zb47NKSCFw4h224ltc01edmDVzptXoqfvtX/JS15y/0pdzhrgIylXyHn4ouCafAE4nXNPdjrYdmK7Q9Ixq6u7UulNGNHRWwZ6nWtvHuheYw66MaIjUKtXYwKVmoN7kTkmyVLy3fG6vlUwD2eMj/UXndEcHQFI/UVr57cwsGVbcLAbJfnWRzKU6CSfbKnnFdRPfaen8bS5JzvytP2WHdX+3d7t3S59eUtFwGrHozPgKz6lQwJeNCWfaOyz8fvzkMjaxrP0t/H7V4x1DX3rjRqSwvpJButgOweYk+wb+1oi37Fkly7Hn+ipv3SSf+iVpx1rfvXpeP0mv/Q4mbFFSXN6n751vAcUxtP67Tq7soBX6YSAITGobePF02TVm1d6mGWvwsVHBZMgWL/1FS9rg96ul8TnbyWGybQ+4n9v7gDEdl205YvTieQVgC45il/JXEIRD7qmPz7SalT8i3fJaotSgGztbSsXPPj3+uhc81swPbuIvmwo2ppvbeJ581PYpPcK7q6Pl43bPJszXYof8Tu/H08826A51ibeBc72HWjdXBVW9dc4zS97byzPkKjf6N05KLrqI3qBB8Cs2gLwzqSo8dOrZJ0c6Dz/DbCQmHW+vjYmkmOy5UM6H4gcLfGtP303DoAMsAWY26Q2ngIBAJH1m7/qtc+9AWYfDKtt8oomdC7wlZzjbX4lO4qf9Rc9vWEm2XvYZ/01bnKLr6tXnWObdMJzeOhu+le77Kx+G6s2Fj/qz44s/sk1yTte4M8WV7XJz6Rf8SPgH6/4hfjumMLeb3kAwHnBpXjXfDrXvPsE4O68FNdsy5zo2Vlc8N+bPPd9F542/ve9vhRFZ2EBLFBcAjs20e9YdAIu0CAeSUAVwhZ61p7MXT5wFn7yuo4rmHzfpJttS+wXcOwcGhQa7G2LXiBkY2ovDilq5FoKj+SisMObLXDXZvLrC5rHO7FgQRNAX2PKixrDnLrGbWz402e6BKxh5/Sar24ct6zJQ+WUdMp8yAQ4xDdt0bU0ru/bIpJsnKfLW+Qo7BZ0kIMpXuJLtMnP2YjikC6Trb7wFl+3PZuIp3ilLkAf2zhpo6vrq8Upfp0e6QsYRHfp1/KIrNlvbZY2PDDfs4BkH1u0noX32pD5Lt/YmrHRuTzFuz7JSF/muX6VD5GH55vFkbVlsqD7ch7yo59bvKJdPsbOl69bYKP99JfyfXa19RgZyv/4UCBR59Uu2soz5fnZrbGXtyef0X2NZnONDvylg+bN/o2lvwUOXM+38Vtksb7yBFrkU/RqadrryWPjzNrTzk+8IHdz6hON+j71d+W/wAddWX6un1jbpQuri+Z5xhy/xUk0u5YvJVd0rM+jv3ARbdFKB0+/Zq7mScbyCotzK4dLm2efffbykGWGaPWrRDugJeUo2ZHE16HbmSpmBZgKu4gvCfJ6xBhplVXhQHCYJPDXb8l/47/v+77v/YPNFFCMjkD+9V//9ZKoS75KcCWOfY92CW/Mq+8XvehF97sdSgztMmoMoIXAF0/QvKtKlBt4UeFQQF+hdq3AbDt79Ltft2McsURkk5TGqzho/ATXfJIP5FUQlsC7r9bKL4Pe4Na8MtjGUVjXToLDuXMS0cdhdw0HJ9AKvNcc7joJCmsFRIIjaaIPHddWsrjBYYM85Ra0O5cu9KaCXrtaEt1nesQhS0Q5l9WnTQzXgUqgzNHqdvK2ihrd7QiqoOkNCulV7QERArekKHq6Fij1l3/5l/evpRXUOlfBmb4EtmZ7dnTVT3PJPq34pbvAS0V943o+AXrYbryqX9ue08f0oH6bhzHc/pQOtvOrfiqi6U/XCF6SZqBV5+pLoSOA230GjJSoSBYEzHV89RkN2Uo6EYCX7b7P+7zP3ate9arLgwF/53d+50J/dmOXl0BjnpuoN4f6UhACiBsLKKPgrJ/6iObmFR86Fy8Ub8nqgz7ogy4gTDT03zXJMn+Ip4ETfe981wo2zS+51J4dK6biYb62V51GS/LKn/UJHK1tIE2Aj50f0WRlP/2J9v7IGoDdWznijbebBGL2B8STwJI1m6qfAPL40Dk7JJNhc46mCv54Hd3Rlx4BSfJrYknXxIMAjPrj6+hL13e+PoDjySF7q7/d2RG/oitZKlDSl+yUv+mT7wa6dywZKKjTAwDW8rrr+t113pZCX2sf3/iZaFTcrO+LJ9rhK7/ggZiK4wUNGifd2d0mAXv5EXFA3G0ewF+7aRU+bhWKzvQ6vbSQEz0dT0873m8gEz+WfD3AtlgM0K7fZBedgSW9Nrl5JId8EwAo+j0EFajXOPHTAkNjxSc0WGTo86M/+qMvOtp8sgV23Gc6lI70LxbJXxo3IEuhG131X9u+kze+SZiAfHSjOXadtzDJm9LT5GoBhZziUefiT30DOWqXvPsdDfGtV4oDeQHBySi51z77aIzmUb+9mtnbfOwIjL7akocCPxrongWp5h0N4qnEOloAegqa5GOHLcC7c2xBzLZbChAmF9nidotYQNcmyWICQIXuiSVylGS8BYEx5AmbqNfnFgaS8K5nn8bhfyXVfD+AUMyTH0Q70FT+iEcWZQCdnRdnLCruuBJ++cOCStHBp54Aj+JELtV1zVnR2Xn+hkzNA1/Y/pmzy+HotCIEv88iTwGE52S8oJhCxzFgGD1YWePZtcIJcImG7CB603/z3KKWbq/sok9evrwwTz4Qb9FI5nZ6nQVu7dm7/nf8Le7wiK4tSBMd5imfVTirp5Zu+kx/yQGPFlyW90Yn4G2LSX50i21yUO+oExS09WXhuO8bT+kM+S7Aw6/TDfWMOd8b8Czg4MvajdyKX9t+gC/qH/NTX+6c+K61Nf5CHHEducntVn+3tiK3aOIHNwdWDy6Ixp9pv/6THi/YsH7O/E5QYm14a9AdV715ghB0k14toEIX2Io8f+1ra0i8IbPoJf/6Pf0A/aG32pxgEP9pbvKylbeaH43oYt9oFkfQtXroOz1w7amX6Kid8dKrfHJ5Ab25NcbOz/Ueur5369zb4n//938/p1AUzBkYZhvMRNeB9R3TCBjzKACD7zcggeAZEkVfZ4zxhLfIOCQfLSbECRB8n1a7tVnlMUcKtkaDbuNzaJRmlfcUMB52LQfBKfiNbxzQfgJSJDEcAkNeOgV1DmDl1xibuFkZNieBYR8KWMKxBo5efFzFrl3tSzSToR1WkvMzaNae04+GXcHtGkUP+UlG6CYFNydBqPHf8IY33L3tbW+7e//3f/+71772tZeiGMDQHOxiwPeulcRFC91ZZyJh5cTwnXzihSKPY1h+Nx+GKAnVl0KIvDou6HK8khoFLx0EvpGFVUP2iC+Ahc57AGbXdD2QhdPpuABFz/rs2trWl0KxcWq7/Ok7G+uc4nqDz45BbyUUyVrB1TVuG2nMiil8jo52IAVEBPK068DuDDtncnoKwvoKCFHcRKPdA9EM4Oua+N95AJ1kNn/Tsf4qxCpwFfqAvwrY6KhPfCnRDJTwDDA6wJFz9HwlecYLK0Nknn7Urn8JigKiNoLE6ozEWSICXGYXXa9Q7zq23nE7XADB/Dub5juM3XG3nnSNMdlZOs2e+6T/EojGt4uTHUgM8adr7KRUiPRJ1yThq792TLB1fBTP0LFFbrQATPDKgkFgmfnFk44DzfCtwr9xAjj4ZbHAokZ0A+8VbeJhfdKNzrV7z9tyvCa643Yy0ht8YGdsq7HS5QBAcgMk1abvHhTKZ3QsOhQK8TG5iNXND0+zzXy5QrRzgEo7QMVLvj3a+V1+g//ih9hn/fbdLs6N+/INdPLvQBdJl76iA6jdseQJYA0sAdJtQdRcsmOy3jwlWtNbu1njT/33L0+xc88CgIIv0LE+04OAqtrVpj667TnguniWzNth12ft43U60e8A7z7twvJw4/jiwdbRFr8DMJOh21vxIZvyyuTm8/d///cXftsBGl/q48M+7MMui2ftVgzMbszaBSa57TO+2THZOFbtm6sdXPQoWsUVoLnXXAdcBtRGQ7QBzpJ9eYZxAvTYX+3pcvbSDuD0ITrjV/0EZBc70rn4XGzpOPAd2F+MqW28tqs4PbBTMB2wG52s8dYt3h5sK/lubtGaHIoj6V7j9giD5FtckbNGnx2L7/d+73dpH89r/x7v8R6X+TdOr7xu/K6t32w8+TSnaK+N3IQ8o5P9x/++y1Xk+4Gx8Y6PqY++9xc/sge5UuPLDbZuyK7sfEvHmpsdlHK9zbvqe3euZT8WBGqnIAdwNZY8hK3xU+ImP9T19M/Yaopzh5EYLnbIEYwrP2M/dojaJaim2txcTqb4k9Ov70te+L+F87WCNhrF4i22AXF86Z6rH7kfMM1ipTwQCCDHFUPwHs/ke/JdOY8doAsAixUWvMUCPOg3n4hP8o6tedC0vl1cBWJu3iffANzjbX2LWfilNhVbts5Fn9gpZ3GNOCjWqxPY8tJofvGTXvk8dTm+WQQT49EgBsnbVtfYjByn/uOL3JFOmCMeiKVqX3KSvwI56CxbV8OYpxibftJdYD/wny0lIztQ5B70dDGHs/ZFK9+2OuTW+eizcLTgcfYvVzXHnYN5sQn1sFqO/cuXzdtCE7njq7njv5wkXuQPi1v573x2fJHLbO1E59YfyoHRuzZ5qZXf/OY3P9dkreBZ7eZoJOeS6n5LdhJ6ARoTTBpAANl2u5HE2gpz7RXuxo3AEoF+l+xItK1ESPxySp0vyNRPv6PDqjQD41iao+S2Meuvoq9rC4AMtXFjarQLoJBfxZniqjHqw8pA11gxrw2B1A+nQ1EK5oKdYJCgJYb1K+nYYs5OBoWAIr3jbvHoHMcm2WEEBe14qE283ud2lGTGUwmTVW7BUmGfc6xttzvVtoQpfpQItpvLrXglVXZUWOGIXyUsXdO10ZQeRXP0JtdkUqDwukdOrb6aa7xRJNK7bhWMpuZacphOM140CIrxqjnUjySlNulP/QnwHnwczVZEFdBdF50Sm3YnJDdOpbHrU+FkLMmVhAfglR50DaeY/phPehNPPbcoGtgdJ3A6acclspzugj0camMJ9PRdoK+faGR7nP86e4UaXRWsGxvIuMGP/uK1vuO/vjg5tq/gXaCRTUZz5wV+QKAgwDH3e8EOz3JhH2RXO/KJHkVfdJpPbemOYpttCV7mCUSQDAFL7FCRIABBklV9eX6DuSmM8ILuN+8FS+OZZArfd+xNbFefm+cmiPFVkp+9CGTkCpio7671phR+agEHcyJP+iVxaRyBii+TDPHPAOpNuIA6aJOUs38JRbxeoFDQlfSTK1/jNjGyAkxE79pSMlHQKob6tIMOIKIAkcQ1V/yWqKcHEp4+lzY2KraJyZIg8dQ82M/6lWRrh4zx6bGYUJv8Wr43fm8yCzBUlEWLpKV2jaXYA0QAQBbsV/iJ15Jd4wFJ+owe+txcATV0uPHjhZjFVvgE+s+HOU5vNtFTfNFv44t/64P4mtVjfSp2okkMoTN2gLCH+kQTHYu/zz777OX298/4jM+43+VpLHlYvC5+ej3y+kY0yE+Ksd3a1g4hBe5b3/rWC0Dwile84rIg0viBkgALc5SA14fdOs3VrsbOB1Z0rDymuAUEr49yioB4/jEdtbs7XssNsrnmU3/R45mBp6/lV9z+WX/REghCR5IrEEj/6WRt4hN9YYPJQN4VveU25SjiXTQFFMV79t53u6aABPUdD+rfwtk//uM/XuYTvd3K2HX9rm05mGIc4Bsva9Ncoqm/eBpv5ALxKhttB6Yiqn4AltnwFox9Lxcp5tVnvrCdv83fwkayUhylP/x48xDL+mzc8rT6iGa/t5C1M6n+41HjpqfdEmyBZQshOhnvO243X3LJvoHmnS+vbM7xMtrbwQhAjK+KfSA1v4cnwPzmUl9y9OhvTh7J0C2mf/d3f3f/3DdAWGNGE36mK72pLPl2e7w7CuLB3gpcDpgOdes9X+qZmAGHtQUq8gnpnx2I8Uj9Ig5Ec/Qm37/4i7+46JVbmLuuWqNz4kHjR2f6Y6eiPDm58Pt2kAagpidus84W+Wn6GY3RkM50nbxXvm0BUk1YX/ELyCLXyk7ji5gpj6SLyau+AK7ZYTTEu65NPsmr9gDMzgPe0vvoSw7qFDl37eqbX7BYmKzrL1/QJyAUONWx6PFoEPZUv/FJju2W/HgFaFXvyg/Vxnx28smX6Asf1bvxI/1JbuJgdlCtGz1yhujIHwLbtzboWvFTPI+X0dl1YmF09Ixdj4/Ij8ZH8TY9s0ga/Xy0PMYOYaB31za/P/uzP7vQ23l1X3zoerGy73iwOacdtMka2BE9z3ve8+4+/MM//HIsuf3Gb/zGBUSJz+lKNi7nV+vTVTgCXeCjOh+vi0n4Xl8WbeQI1cB8Q77KXQ31W5/0qTZkEnCf3853ZL9yObnB1qWNDTcRI/iCxpDvXD7f+MY3PteAddhfHQFbEmQGkSAhgLZYZ8xWlDBI8mH1TlEloa8PBU2GWDCFvgAAIABJREFU3T/j61zGWv/d6tLYEnAoJqUTiCX/9ZGgF+yQ3ERTdBJstFBuymjujZfypGy2PXVtPOgaQSkmSqQ4F8CHwILhnEV9WAGMnyVRKXM7Tzir+AE0e/d3f/fL6lN0A4UaQwEhERXA458ib4tOxQn6Ch54I1B3XUoo0Uq20dTxxus4JVdokaUVna6XwDNs13AAeCJJ1rfgY4VGQFO4JO/+FajmvMV7fTXHeCiJ5GTMQyGbcddfc7SSacVcgi2hJBO6CFBIhtFp5ZJu1l99tMopoS9R7++93uu9LkHIbTvRLEE0P6uDbK45ea4PY4/XrewpuD2ngpN061C2VlKYzAvSjZfOZWNuS6jPHFZOqYS8edrRwbn32fXpcAkVMCZ9tnJYmxxpDlARsGBmtAK/6t8tiAI2XUFXOlqbruk5LsmHvUvWJIG1lXQAx2zNljhEM/vhuFuhjX5Br7bxoGPsRmJRMEpu+UfP4Iq/koB4+uIXv/juT//0Ty8JBv+VXIGLEjqBqk+gzPrDaK3vZAw4LQmNr8nPLWCKY4VSn41Xm1b1o63EMz41p/4AJHYWNVbBpb8KsHQ6nhe0apu869NKe3zB6+RgYSA+5bskC27b2WDE1wPb+3T7XXKz6l0yWV/v/d7vfUkgoidaGqtCqfPRZGXY7ojor53dXMASD1KXmCWH+qpft3GVyLulMHtJt6381L+EU0CNDyUMkk2Jjn4l5NmxnR30Nx4lz2KA2BtP06GS3o6XTIk77Lw2irT6wH/zTXZW3esXcAw0zbbf/va3X+JhY7jdsnl2HVrdbtW48ZB+xZNoylconD03rN+KWfrR+BUyta9P84hXjRWvJGuK5Oj2X/vsKDsIlMgWJNKdC8RvbgrqdCO9lRTSd0lWfrTx7LQTx0us4kn0ZrueGZS9u4Wq+QH2mrOiHwCiuJBoi9Ndk57kP7PHaEvnxCB+TxEcLdGZflUIFzMUlRcC/ue2tK4DgkabAg84D4CrPX/JFtNDRUf+6gd/8Afv3vSmN90vdMVPvjuaow1IaF52ScSjjgHsxNjos7DXeM1f/gM0A2RKSqMpfbMY1ne5xAmEKjDJxaecgP9WbPH50QJMl4/Ih/BMHsvf4hXfKQ9hz8aqHYBa/mAXYPOoP3bZeaAM34J35LwFiPbA69rwAcBPPhEoQ87bX7SbhyLSYqAcUVzNP4hPzgH8u8biQv2nB6snnW++bi3sE8De7qKuBeo2z/yBIkaMaaxsR34c7W417praZRv5lnxB/EjOFmkBT9FXO8+arA+3yAOhapNPKW65vTc7rF8+HuCfTO3mzE+z6/xPc2qs+ogf8ur03/y6pl150V+b6Okv3XC7KvriW/3Vb743GvMdcnWgFvnkJ/lsfZUDqAmio/HoYX4PaKhArm1jdFz+EzDXnKOBjaYn0en5hWqB5hmva2/Bu3NACUBT7ezE65iaS/7D7tanAZcdS8fjT/qjyC9flD+mE24F73vtoqn5s83GsejHj9R/sgNIZQvxxW2/FujtBFSPAdfiDd+TbKOn/rSL7uTQcTztWLEp/ZDvAuCKQxbauiZwCiiXjgAHPR+3uVq46HzXqj2ivT+bCeR6cuTOASiARulSeZQcr/6A6bWNJmMWi6I/vltsUhtaFIh2i9Xv+Z7veemrsez4FCP6Hc+yccBf8opHu+AIwIrvzefzP//z7172spfd77htJ+yf/Mmf3D8TsbnG0+iKT9EFF1BvWoTwfMP4UtvnP//5F9m5nZ8uqZmBuOlqfFl77Fj/ySsf0Lx6Zmdy4+fUB9EDZIsPAFm3SKdr2ZUxko9nh8p5nnnHO97xnECjoIYexch14pIaQVRgRIjgJrAoSAm5T/1RdOfWiBW7EhJJlMArMBuHotdev4KapGwN17wck2C4hqDRiu7a7xwXwa1PgWmTK8bNqZiDayVsaOCI0SAgm1efy0ffN/nTBv/6vQnqjomHQC5JVb8VM2jpuk00gFz1DxRYEGflAjg5daA+jY1/eJMB/8qv/MrdB3/wB19WqTLiLfLNgxFwAAoTetrYzUtCszQomvpc/UY7WQJ2JJ/oNl+04xWd1WfHta3P6OFIrC42BkfTub7TQQmNfldPJJYS/pUdELPrOap0saLLCpG5sUV8kuTHdw614rc+BbraeHZEY4RAGzOe2CXXXCSFfdLRjjd/hVvBp7GAxh0PjQfSFWBKUqI1B21OQAxAZ3RZRZJMskGrIDlMxWfjecbFP//zP18CnId0p0/NyY7Ckh/6DJSM99FZwlVSKFnnI7MV8lQcr83m9O34AIg3Tv25bSnAF2AU/6LRymo8AyT12VidU3hJDuNXfVhNiYYSbtc2LzxNLlalgHqSNsWHBDs5eUNibekXkMVKEvuInpIjq37kWWJYsLMCBUTsM/sBvDR//Gru/bY6i18AtXRCMuM2J35ckekB1QrK6OlcfdUWeAbIshOo+ZfYx+fGr11BO37W5iM+4iMuut3KKrAu2aTDJTbR5blDf/VXf3UJ4gXuPiXzXR8t9V9yEZAVH+MRkLjzfHf26MHx8T0wyQ6K2gU+p48l5ulBCfELX/jC+4fMNhfJXrT111z4Irqs6I6Ojol1HW+8dDp/oBiJl5KeZJdc+vPJh7JhfYqZCpN+54c63/yadyBQ/SfzeONW4a6h67VrztFgx2g6hRedZ7vxPh52bW0UN3aFxAtyqY1kMzrEI8BGfiRflQ+Jnuy233xyPIjn0VbiXvLXeP3ONnuWHP/WWJ5V2HyjIR0suUsOFj+s6noGksQ/wJZfa8wS37e85S133/Vd33UZq2PdnpVdRkd26tYfLxVoXhYD5Cf1mR7F965Jr/mAeNPv7CSaKzgl8n0mw/haG0lr7ehh/EyHGl9st1DIx/dbHBPL6XD82RySHje2ggNY39z4d7dPNSYgQCyJZjFYniFXEOvlGeSUzPsuQafv6YFrLTQBZaOHj69fwFbfiw3xpGO1r48+7VRv/AWP5CJyPvEfSKdAj1edi1Y2HY3mLqeWf8kT5d+1Azp3Tu5Sn7swChRSmCd/uxwsSJw5pNxGHiYvBhYBLuTjckv+vvZAAnxXoG0+Jj+z21GOliyiyQJS/S0wKY8nT3yTg3etGMMvdr1FCkCNXLFzW/RGx+Z+dB2otzWNeCDmqtPqW95bG7/pmj7FT/YH2AQk0peO40FjdD2AIhl3vQK/ts2BPTm+oG+8pXt0CngYL+qzv9o0LgAjegLovvM7v/MSd1/5yldefBieyq8V9BZ30QvAiSb56YI/gVx8B39iAV874BVAi7zUYvFFnRKtdvQB7NVY6oDalwtEa/Oks2SBTjuTarM+YUE1+b24KlaK537zbXbMxZfaJLNkY+5oiFbArx1YFty3Plpebq1jYY+s5Zb0nI2zYfmCmKH25JcsOEQzX4cP0cm31B8gjs9WX8YrPqRzMIOuLZ+qv2Qvf+g4YDl6YRjGjVdu7ecbm7eF82i3G2l9Rf6m431Gg7y+XLHHUzRuYHKL9PEhHQU8Xe5ueuc73/kcYAeDKPECPhylosTnFv/nuSf5zSEKFsYWNPvcgvza7x1nwZlb459z2flfm8+1YwmWQp68cA4/OVZzW3Bn57Nz1/eCNUvn8m15hRbBnMNY0Kl+BHd9btC41d8tPuPnySfGfV6n3Rm8GTCetKr+8pe//O5rv/ZrL9vUBQNFs2Cm/3MO+lme3KLlVhsyoYMnb1Zmp+6u3JcW/OJE9E1mCpptRx+u2QLau861AAj6g9d+b9+AB8lI1wJ3VpdP2+PI0EauHPLy9KR75SBgcOyn3XLo6ezOkTN2bOdKr/uUxJgnXnDuq79khgZto0Fg3vmSOUdfuxz/ypQfOHUFnySt5hlAYKWfr5B00T9BmUyAZ/oyPhuRGOCBABvdijR9b4EC2Nhiq/NW+QX5BULx8/Q5yysgouRSwrl6Wxu7lOLDOaa5ry/e7/qUsETPJhbRww+uXgn8eElOaAUsnX7edRLeru8YvwQEaE67m0hya+ehZMn1eKx/vKOHdEPCQWcVXp13DVr0Dbij95Jbhdj6OzFHwYsv7FZBsP5Z4dF46V7jubUM+NjYJSoBGoECgJvGpkNro4q7teP6Xf6jiS/bQrNjtafTjQEowyf8UJA1fnK3MwtPjWPOp47g2dohnwRctIOCPsVfq9jpgue8LEBcQl+CyO8ki/yGt27amcYGSgj7HrhS/4FE8bkFlG5v+ZiP+ZiLz6rQbAd1yWiJaGCH1e3mH0gZvS26WL2v3Ud+5Efe/ciP/Mj9A6DtqghskIMETNo1W2FTm/oPFAN0BhK7/caqfuMFWtrJaqW0BDa5dU18cptB9FitxvfNcyTi8ajjzSN+B4ZFS7unG8/tCHa6WX21Mh6P0lmPCmg+9RN/AzajzYPzFX7JIGAmQCxds7PJinJ61PziuQIl/jVHtwf0xtvm6w2ejVe/6USLDO38atzk2PGSfvrUd4sJ0ZHM9VeB0F9t42G3TgQI1lfjp2/RFI1evBJN8TBagPXpop2ZFnPsBgpcBlYDAhuzft060fdosFDB9wMvOw9o7XtzUOx33E6C+rUDQIxTeLPz5sL2+Yjmo6htfvwyQKrf3obnZQnyLrEmmSTzeLYLeNEBrLC7GCDOD9KB6EFvx/gaeYJ8kX1FA922k6hjFozkm3wG4K3rATLRwGfLA8QfPjieNz9F/C7INxdyW9sTo+RQ/LI8JRriU/4gmsnnzCXEb7FbvhVNbMDthx2z45BvFWvP/Mj5+mv+Z7yMn7vgEI0WCvnzPk/Z0Av5mpwV0LA5odzHYpv4JwcCwIg14r8YXZ/RaddRfVsUB7TVh1wwWuUa6FSz4Qf66BrbIKPNT7cOSRbmChzZ3IPOiKNyM3m2OaoN6MHWznLXpbn+7Fy2sCCHjXa3SwEnl/5oEmPJ1rw3/5BXObZ5WuOzK3F98znzoSd2HuFHNtD1HZc77O6i+szXBugUyz2zrTlGR3rm9r/LbYnt4NmCiuJTNkWbyZwFn/NnUXbr9xZQm/BvMSgYb3K5jF4az4Jsr13ncc7x/L3XnQDMOecTdPGbE9MX2k4ar/Fm52TeS8cqGMe7/VyTwym77WP5bewtzB+TK56c/Nav42sE5zkJuvkyVO16S8infdqn3X3zN3/z3Sd+4ideEhM8uUafBP9Wof+YjqL1Fl9v8Y988ZHxrt6c125bjtDc/D7pWHmessXD0zZWPtcc0+qogGF8NnfLP7hW4DH22t0GiPrxe21EgiKgnfZmbuS7svd9ZcBZnmAQu5Fsr975fvKDjpojHi64yO4XsDnlXb8LguA1mfeZYy/pDsz8qq/6qrtP/dRPvTjs6F2dMOfVdzxDg7lu4Eaz4CuoOn7aVnOwAmyVZnmKrpXL6sDKaX0MO1/Zbdu1B0nB6g69POd6xi79kKGkbe1MsrNyMJ+uW1ARjcuvrqu9YBydxq29pAHot7a1IOomVHQMvUAoiRtdpZONg2Yg7fratav1AfFLEiJJcV4iffrS2m3iZtU7GqxmSmj01fglLuhEqyS3c3/wB39w93Vf93V3v/ALv3B5G92ZeK4f67udHJIp9BpD8see147xrSQK3Wuv6MNDdms1XxHlGU+SVHJS0J26sba4+r7FTMdr15gS+wUHonPlHk0KRT6EXTdnCWtzASiZV3T3TJ7v+Z7vufuhH/qhS6FfH40bHbuLQvHAHvBLwhovAhYCNhRx6LdDQr9WovEneoAzgMXo7rsdKx7mrEDDS7IhSzpn7qsHzQlYxT8GprAnSbJnEFYMRKtbzeIHe6B37CE6AHNk2BwCR+ovkC4wx86z6KhvNq2woacKNYBA86ttxWufdnUEoH3Ih3zI/YICYKv+ohH4E91WmRuj/gPr3ALSKnAyBHamVwFE7NbtyV2rCElmbhVvbtGSjplz4weUVSw1TmBJBYldZYCOdq0BbQLxAk3sylTAp6v8CwCoc31Pho0VGEUfOlb7eF87Owaj3a1bwKraua298xVQjZfMoqfrA54Dp5J38wyEtIsZH5tXtw/bzZauRpN5tgM3mXerSP3VtwdVizWNHz3pu9tw0qd4EvBYO3raZ/oQPc07nXB7cwBq8oz2btsK2KuPFk3Rr0BMhsmHz+0TWBl98am5A6zqJ32hq/mNHr4eX9upqi8xTdEdGJpc43W0AqPrNzqbCwAi3bL7OzCtufYJWLO7Lhml29GJz94Cms2kF+lu49l9Uns2nQz7vbv50teAudqIdcmtopoPjV7P1Epe0dqx/gFfbpvtmJ1E0Z0uJn+3OHU7fceam/l4fpAd0+mFBa743O3rzbc5AeTErcZI/7cuzcfZ+dS83C5YH+KJRSfAOr3nK5NB9Fjgqk9ghJgSn8ph0yELq4Bxt8fFi/xA40ZL8sp/yKv67jZpvtnCCn8dD+J5tlZ/fG+LCJ/5mZ95D4D37J0WN8QSAE92nA0nz3bs10exS0xvvOTaXO2syXfTsWgUc3YHkt2U0Q2k3vwrGYmhja+P5MtHAfeTB6ArGViQat7ZWTtm8y9uNcvO05v+ksNlZ9tDAA/BbjKyxd678l1yv4WCICmJ32JrxzgL4E36tqjcYk8htf2chbyi89a45zy3/Y7reudPere43T6X3p0TA93iZsd4iP8nP7YvxaZ+FXIKplv9XtODc5xrvNrkeYu6lfv2jQc9I6VCt1ee94pohenJD2NK7uitQlB/p6zw8pYs6M4WCdGgKEIP2o23AM8WfjveFrwnXSdQcNK/+nfy+9pcl75r8uFYczznHx1eHm8hbVWtYF0/ORigwNreyr3jC1j0W2LGP5w2KmnGT7/7BOiYO8Dlmt4tb9GgMEOjwnuL2eUrPVveKJDNeYsw+roAD+BieWnr8Jd8yZdc0Plv/dZvvSQu5LPz6ZjAvrZNxzqPl31a/VsQhx7R22uyl3guDYo6+uLc6rfCytzJRPF5zS/rD6/Jw/x2/mRDD5xb2vg59rsFJbrwY/Wt7+QnicUb+kN+W3zXBhDmPF0h+7V7MRAteOJ2CytfiknF+saX+rB6uauH61sbW19r4/FlrwFUKTqtQuvfuIrsrl9ws+uix6ohvdqV4o7tTiM680u/9Et3X//1X3/30z/903cf9VEfdZ8c4vf64I5Fd/ZiJS46SpCsyNMZRQb56m/9DB5sQrw0LsCm0I5uYMSu0NETurfjr3/iAzdWKJ4XyFv7wwP6wsbMjU9Q3NPteFOSaht/PLMz4Pd///cvz+ApEa7IaX527kQHngJU+BJgR78V38ZTNCwARtfFTDa2wAY/ohDDo80V+Q+gGLui1/XPdumWQn5XQvmNdjKV2O9tUOmQYo3szU1CbtzadW4BycaNv3avuL3CqjBgU9yiA+YNMHTcLhXzinfGbSwFtOKyY8mN/Sko9nYRdljfaGfPXd8xwAnZO7++vXOAF7fbAV5qjwcW5/AKSNS1fIa5xH8gaeeNaxfFxh16VB/xd3fmuW1vb3Fa3x6d6SiAQUEKZOm8Z1rIFWrj9sH4Yxdix5ujAnRzkvqx4wWQWUHpgdrRLm7wO8ka/8nRzpj4YZeaF7Pw1QBEt8gmX7yJDu09D8Yus/p061q0179nwMWjCueNidEZn/ieAIv6rljHEztW4110BAqJS4EAPV9sb7luPPJLF3yPNxXUq0/NqfGbU/K1EBa4Ua3A73be81uAu8Dj2jTP5CCOBEJ1vDzWg7iTbSBYL4axg0JekH50zK7WeAhgia7Gd5tVcw9kifcV555Jmf/pnOf6RAOfZWcrv4vv5YdumRW3xJx0yxv08m+eExn/k42di/Ud3Z4TBbjx7MtoaD7xq3EDEzz/Sa4aXfrjE+k6Gcpr+N/NJ7qmefMH/e6fDbI7z2pKlujZOqN25kZXgc2AFnEQWFR7jy7gB+k0gKdr7YhhdwGt0di59Ie9oJ1PFIcbw22EdKW2vQkx3QrIjQfqDvzpXDJpfLkaGbf5IT2rP+BYz/QJZE5O0XAZ8z//8z+fk3RKTiRydbZF8yai2/YsDB77vcXZFnoScImQ8Ti4Tdo2yUX/WQDsPJamTea3KDEu53BrHuiRgGzyuMbm/M7D3M++zWGLGwndjncmibfkQHaMC13mS65+SwIUVSePrvFC2008z3bb5iyklz/LewldW6Rf9apX3b3+9a+/+8AP/MCLE1Q4naus57ibhDykjztPNGxxdOriztX3ldPKj9y3j7PgWP3LIUiAJUKn/FY38facH1mv3pjTNfpWf31fW9r+1wbra/VGUsbxSopdf+rWqcurs8sX3znMc97sfP3Tyok+0b/TT5w+YH+vfzr5oFikl+uTlpalTx+K9QUtCxj9V+j2zKkv/dIvvQTYs5DjQ3brtYJVkCEDRRNgjEzwWtK8RRH+oFGyGu22Ka//kJR23bXxOq7IBzx1/YIL6wuWr/gl+EXL2v7K0nWK4vXF5i8JWT+soGoe9a+AOG3B3Lr25KdCF8BE5mtbxpQc0n8yqW08twJIh0+bW/u2/RiAd82fLaizxRp+nXZZXwtin/FHQa/YrR8Fd20lS8Av817/3feuibYS7N/8zd+8+7Zv+7a7X/7lX757wQtecNGXBcmABnQpWSlyFRB0yAp/vxfsNc/kCKSqv/raGM126n/Bli24HScLfpD9GUOBVTvAgbHoYr+1L6EDlEm8zSuZ0LPa91sS3tzsRksnko3YEW0daxW+ZL+dBIrLnsHzUz/1Uxdgzaoq/4d37APQYCUZf6IJoGD10bMmGg+PxDS+igzwTIHd+PEAKGDHVOfZaPPxAGgx0Xb37Id+rW5bDQVO1b7kuaKlZJgv5gvJruPRw//xc+tL8J/dN7d44FldfNb6KD5QkVr7BVv4vM0J+AQxoTZWpxd0YxtW2OmLGGhu64cBMwELu6MKCOe2AXm6uSiA+M4zx2Ab9MRtU/EzeXqWnHwCSNd17JxN4qPY5HYW4HTtFJLGBfScOSO9xCsr5smBrtu5VB97+9Dq8ALvjq+8O7ZgCBlvPiO2OEeuijvxun7JbnfYiavxFLi4Pmn1ZmmsPdrY0fK/fpOXonv7AZSIBwpStzjVNxrYhTn3m43Sfz5e/OYH6AV/QT5+n3Uh+4yu9fPiEdsRf+qfrXXtArEASDrbtfId8anr6Rw9ZBtikJ1wcrZ03jPexAN+H3jiOU/8sJxLDN9YEE+iY4GK5rS+EADavMVuMuDz6Qaer17V9qw/5EL8HVo3R5d/i0d8pTbyDbwhH3ouRi8fOkZvux4ozG7Nx9j8NxCcfMzP3NZ/yDXkNnRf/Nu8HI1yO/1Gs9sfydn8+YWNdfi+PpTeysPq206qjRH57a6LXrnkBeChqIxQIsKRMwAKlIILOivILWok5gwZwRi/SYQAsoUEI7UtCVM3oTc2RZdIomMT2A2c5ommVVp0P/RpXNdL9l2zwjmNwryXb3i0Y558pVzLx67jQPf88nhp2v5d23WKPIm6YsFYEvOT9pOPEtFr4zPupeHke8q6vGwb2mte85rLQ9MCeM4/jl0wdT0jrX96tLq88rMKKyiyBWBLTlaCycCiQxAju673tp/OCx4Z5xac/abTq9sMUgBvG62tjTuH5sgRLkig4FidiAarIJx6TlGy1LlTh9iOYOI3fuDx6sZDerIyWn0hy+Yr+NEHtrrgQ/3sPc8CkwQVL7eYZRMbbFcnrMZvgpCsPSMEfzlt+k1/NimzAmE+HuC389/v5ryJdv3npL/lW77lgsR/3ud93mV1xLgSqvrxPRr6vqtFdoCYPx2VELIXoMsmfM1foRV/vBFNMVmfeGjbcOOnH27J2EAE8ODb1zb5LgkLflrBkMixJUFTH8bZmECHxAL+Vxu+TDG0MlXsGW+DtcS0Y83XfPC+fva5BCfvNx4KwB1T2Ftdt0pLj9a/S1Y3adbvAiz65PPwif7xIfwKXhi7zwUJ2JpEno9ULLK5LZztLpP4Aq7oj0K9vqL9bW972+WhmD/7sz97ebtEfSo0JEL9pmvNOzrdJuG2ADadDnvDDV8msRLnosEKJZ7Uhl6LRWSpoJfYWZkFCPBvdMw4/O0mlXxc81FMKx7S/2JJ8+tYNMYjK3UeLg8ItCOncdPhVm1b8ZT40tlsuQcqf9InfdJldbrjP/ADP3D3u7/7u5db49yideouH9M4eKioFwetjtvxU7toVhQnLzoOJBZT+CUAlYdWS8ol7/HP7Whdc3nGwP/cZgg8chtdY/Br5MZ+6k8xtXmTZLx+N9cRW+QI6Nwinp9TmNP7+kl+bu3g9+kIP74+jE03Jz6RDhgT3eu/2Anes3/5PICsT+OzQznLxkoAmmPsSP6Br3wjO9hCDF/kEddiJz/Lf9aPPsVVc+Fz6AxfyI+sn/dd/gVAI+doIS/5EZvn4+lQ57u+84p910ebwlL8oZf1L55uniHmkdXmvckEKLXyyMctyLkLK/HXNXZ/KG7XP505N34C9PvNN9E/8X51XN6owFx/zcfjHdnHUyAO4FfuaP7Gchz/tu7hF8SHzvXdP/uha3LrfovbSz89Qae4iA9bROOpGCAW8rH8o1hgXvnL+uN7tm/1Fv1Yn4ROebv4J99D+/q45iG3l+PRNzzrN9+x9n3O2Txcz07QSn/0V5/bNz+6Pq3vm/ttXox2CxQ7P3bMJ668Tv+5MqU7ajE61rj4tMCQvEz/yx++Tf/O9fs8hjfF7WJsOvApn/Ipl4WUjR30dGsuvmVzh3i/eeTmNXgq76XrF4DnZJRkzHa+04EJrBLJ+1HnjUhLyCrJGt0qg0DYmL3Foe1ntVVwFeASelvPNvhyQhSmIGFLbMcE+tPpbCBA087joe/ar2C2/TqjFfw6nh3zVpuzz/1NsTbA4fOO75pVBgbYZ/cfxuOubWuX5GYTiQ0Ka0g7Dqe0BdaT8nONf6/v4Y8BPG0h7+0x60TobPJ1T3VbE5fHObe2Qrblse2VdOCcQ3N985vffPeHf/iHF168IqSaAAAgAElEQVRIODLEtvv1AMm2kzZ+r5XtXtyXvOQll3sfzbsn4v/RH/3R3Yte9KL7N4FAXr0ysnt2BaFoqL/uma6fjnt1rqS/66K9+6c5t7ZZBv7kLHL62UWJeQl9tsFZxgdv0mmsbGeLyI5JpNOh5t35klhJuxVPfHNLBOdzzame8t82HPPpfBWI0b6OXyFvy288yr4V4IKrtycJTnY1AKOWJ9GnYBDgFCfu865orE3ySLfOpI/sJIHR0xiKD4B1+tiW0sb0Gkj+LFltQIiGzgXwfNM3fdPlvvmv+IqvuPivTUw63z38yTYas1l6Si7R1X3H/VXItZXTQy+jLd8avfE1Ghs3P9Bfc+14tHWt7b2K0OYjmNRnOmOra+N6k1a0RHt0pseNWR8dy7/X1jMCzL0x0/XOuUfcvdWNBXBrPG+ZEnDXz218OH1U+u0hpp2rz4K8B462Pdm993YQdL7kfpOmdIs9sd8NrnTr9IGSx01K+S++1737XZv9N24ybt6K1OiONwr1aAHoslsFQWMpUNzrX592iCSfeFIiIp4mx3xMfs9b8TwwFvAQDxZIMA79abt+/rK/5pYPb2v5uWss2tpd8umf/ul3X/M1X3P32Z/92fe7qLq27fH53Ha1xRtJf7xMl3oVe9c2RrRKmHsmTLrVuMCJ5hfv2uLc/LulQQHede3kCGzqrWK1jb9u3/E2C28pkex6TgL9t92fjKPTrgg7dBozmdV327P5lMZMp7PJQJ7oz0abcztas+sAsOh260nt+fDmkBwbJ9l4zgAfnq7VR2MXe+Jd33uRQW91o59bqEZTc/LsnNq4/UJB2NzFI0A8kFA80ae5s1NFvCKGjvNFxfDisNsfxMLGjE/J0SqpYjpd8OyE6OgaeWv0ZFfZbTK0EgzYrA9xuvPAmS0sGpueA2zjk7mYqzyqOQGl9KdA57drqwDEGwAyMHEXQ8S/2u4zZ6JDMSB22ClD18kZMCKfYsPRsTmDuZvrLozxGfUJ2GLjnm0iZvQJcKCT/D/+u1WtuTZvuT/a6Ic8DfDfXBTafDUgAfAnR+4a+QFeiyV4t0BHMlNUAwnOnJevX+CLPTeufukEnstPot0cagvkIivF3uoAGmojdxLzgBBqhY7T7Y4BKuuPDaiZ6Nb6sK0b5Apkj/aTp/QG2LM5/BbacixzaO4L8DY/bfQhpgG0jM32zH/rz61ltt3WY/Xf/7bFZ2DPXlv/xqJL4n/HzQWwCihU99G7LfDxi8yAd3Rm8+RbemjeXYNnJyiAhtUj+uMYgFh/bJxMyNHcN+fHSzFK/KWveLO+4PQV8mu6K+/Cd7Fzc63lH10lY/5HniBvc71+14/yNVvfXNPJM/esj3LmH/7hH7777d/+7bsf+7Efu+QWFjlOe9h8dX3Hxgg+FJ/FQz5tc+Fn/u3f/u3ymnROB+N/7/d+7+61r33t5bVzKZOdDL2ys1Uf93oa5Exkl1lrYJwZxQISJcR2bLzuda+7++M//uMLPXbt1KZip3fbt714FZADKSn79m//9kugK3CX2LQK/gmf8AmX14wK/Ipu419TjltzOY+vI33ac9v+Gg/X4azSoJvT5og5CTSt4qwzdr4A2M6Ynn1QEhto0IOM3/CGN9y/AnIVBT3rEFYOHM9Z4O88T5rWga5z0O+zzz57efBmxlHyCQhY3SphfcUrXnGh/41vfOPlfnrOrzn2wK306Xu/93vv38S1jlSh9EVf9EWXwjm9put2EHz5l3/53Rd/8RdfCtUP+IAPuOjST/zET1zu9S0Jqr+emxJA9Ku/+quX19cx4Iy7N5RU4P/6r//65cGFCrkK79560d+HfuiH3r+FJFlW1Lz0pS+9gDc/+ZM/edHp+vrCL/zCux7KJplK/yvGvuALvuCuOVQsRF/8ePWrX315eGkJksCdrCuyoulzPudz7leevvIrv/LurW996wVQay625UbLP/zDP1yeg1Sh9Lmf+7n3D2OUIKxuCAq39PvU6w2k9VfBUfHVji3FNofcjpZ43F9zAhj8zM/8zH0R17y/+7u/+yJLAFFzrn2AQn4k+fAHySB/FlDS7YCKPA9ja74Vn4EuyTudCI1/05vedL+Tozklg3xNbUpUPQzwb//2b+++4zu+41Lo1mf+qYKtB5tmb5ISfIsfFbk9XLwHF/YnwFYwJ6c///M/vy+4Ot/9743x4he/+EJTckz2fOuuQEk+uy67+riP+7jL8ze+8Ru/8T7h46MDFT7+4z/+cuuMoqxxfv7nf/5S+AeKxtOe4/EN3/ANF93rXIWlJDh+9yDXzleEJ9tP/uRPvhT5AqzkMpv50R/90buP/diPvcg235TdenZIdhbv8lsVuUAgCQyfuP40/V1g0Sq8hDu5RKMHOmbPPferY1bXA78+67M+61IUrn4Xs6KhVZliT3rWvCQMfOWZeHTeSmagSb4loKL2zavblOonXvXA7XxHD1XsVpr8QToUfW9/+9vvvvqrv/ryPVqK2dHeHJpnbzXqdbH1W4KYjGvz4z/+4xfQOt6knz3Muz/PcbDqF50/93M/d6Hpr//6ry/xN7o7n6wq+JN5OtLthF5xHcDQjpD0Cz/Sh3QlHx1NHe8vmUZb9pp9J++Xvexl94VuulEe8lu/9VuXNzdFe2NGR3LpLYt83Zd92Zfd39IY2B5fG6c3RTUHNGe/8SKfGj3Flv6aT/6v25ayveQA9I7nzT/Q6Pu+7/su/jN7rv+/+Zu/udhlPjP9DZwFsqX73WJc3pI8gELxOp/6a7/2axf/XlyRMGbn8aExv//7v/9iS9EaLcWAX/zFX7zEkWi00hn9tS/G9NDd/Fn+0y0mfebHAsniH7Aunni+BUA3GtOffF360XyioWOK6c7VzivF40W+tL/aNj+La3KTjgN75Xe18YYXr/hV1GfP3tIENJMTsikADX+uCJcQK6rEHTsSgaH5GXEsXjY2vWT/8oXmDtgRt+RfwBqLB3KQ+mxenumgb/6vPs+Fgc3FFbXRa07NceM/fy3eAdgUJXbpAD92JZs8AaCN0Zj8U/w2N8WqvA3AX/va6Jf/VaAAkeLN7hjavEExxUb5GLqwII6iUV67gBEwMRrwvfbZhtfTyzU7Lk4lH77dQoKiPbuLLvknmSioFJMKw+1HXixGbZvaAZHEZcfwo/lsvOBX9CvWLK/VW+jHH6BRc+l/QRyyrT96Ywy0RKvYsDEVDfRva5H6ML5ClH7h5859a0Uyx190LThgcVoN63r+Yccmd/Zlrmcds/G7ufMt9W3eyxu8p899WoTcvtkNH5P9yP8AewuIsHfgsDmKmdGDNvplTnhKxnzELYAHb8x9dUBexd6Apwvs4Dfd3zpx7Y3+L73O20XD3+AJPuAVH2ouZ125+d/WG3w23wagd/2pB/iNPuP6TQ/pxeaG+Nhn+Uk5dvlsdWPP8NmNJ5snrg6ha+vV9Rcrs+Xr+pxn/umf/um5JirIcdbdkx3aVMFcct6DgCr+KzBLdEr+/xdjd69iSdVGcdyOvQgFQa9AEczUVG/CCxBENDA2FozMzERMNZgxUhAGM6MJvZXz8ivm3yz3exw80HT3qar98XyuZ+1dVfcA7Ap0BZJCV1hrMLHTAJd+v/jiiwswKtYEX0AHYXMSDDkE5XsoqcIKuFG0ASwKs/fee+9xu/I63ioqA/0vvzeIrFK7tuP3jv2X9k8ZbbAKBCbPgt9pXKcetl/HFO3AMUALoJP7d999dz0LQfFWEDwdfee4Tl1/LyN4zjGtI57jo1cFjMKJLlvB2/Po3KqmggBwU4x88MEH19hjfRW9zgGYFZiAzK4EGIPkr5CysultIv7mDwBrW/4LPggjZKJt7vyBjSl+FHkff/zxVWi7JvkpXJAEwAZAr7jde5rNC8AT9BUHdBEgUegiYxQAdjbYvWPnkA+7Nu7ff//9ShLGgMhUjCOptKFwQ5IhkbyZRuHwxx9/PD5AUqHAN8gKQfTnn39ebyyzgm7+xgl8IzMUKeaqWNJeiW+D4uozPy2ovkzXJXKBkC696cHtGl999dWjLhUkSDAJXeHiAWXmr8hBzHQrgGuRI+SpkGl1N2BObnZZtTNGEacfOvjtt98eH7hprnZ1KIQVQAKzh7/SK9JREegaMYrt+dGnnWLO1Tf7cY2+FUntNELQkK0C+P3333+MvSUyhSqyiK0EsM3VKjvC7o033riKXsf0hcBEaD958uTqg82xzYofK/UlR7sP6EJM5e/a8pttvvXWWxfpJ9YrkBXQ9CcGszuxVVz+8ccfL124nYY8JC92RwcKcXN3Hdm63Uy7bM319MPGxXt5xbiNT1JXFCIpyYovI/vFEwU4WdvRp8DVvkKWb7SrpbiziS6gtQWQ7wL1ZGdurmED/EscdD6CDHFifuIQv3etPvkXfw7gi5eKfuST789YeMb8+mfLiFz2GIgiIz5rTEgS42olnZ4QC2SF/KUf8fuTTz65uqAHMi1H8GM5sWIHCUGG9Ibk1C6yAzlDd/rj7+wdMaGw+eyzzy5ygY25ns2RjVco05uC3TXiCwJDmwg/cdv14i5/1bbvycZtQvr3afXeDh32DndoK7t3nXbpna+zBcSNWKZvdo54g0n8L/7y294Oxf8jS9ksIk8Mk1MQo/wPccRPxRhx7pdffrlIEuQZfzYPPiyXuB7ZBmPoy/fGzF7JGT4StxEwxiU2Ie/oFXGLAGa/jslVbEAs41eILzGEfOiNzX/++edXPioWI6b4GFsDGHtAp/ijb30hAX/66adr1xw/Jzt+/fz580sPnnEUSYYMZmPyItxlvj5kAXOZl3mTS2+eMWe+oy0xif1VWOhLbjQecub75Mc/f/7556svMtd2uTVbR3qTuQWbiA8xQZyEV9gUDFhR1+2sbME59Mm32CPSzXf8RB7UfyS1RRgy5DtkYezynfYsMrJFeSgcp025SYyU+xwjr8gm/Zsrko789hkzFiwiGyuqydf8xBXzo3dxpsKYf8vTMDabdY64YnwWd9hWu/yM3bwQcRZj2Sb9VyTpq91q2mtnjd/k7xp20k6bsEnEJf2FZ7Tle+Og0929165L+jePdomSYQUtotq4I+vCsGJfu5rkrLAWnfA3x42hhTGya8diRVqLGHRFVu0yjJDQpnZ6pk3Hyw3GX99kag4VU+XRCvLIuwrFCtFyUPGerHYXzmL3iO9soqJ5STLttVAYURGu8n9kme/0E4GSXKvpyi29tc3czSGfrfaqlur7ZBCxWV5bAjK5Rvzv7qdqE99pI3KqgjjcV05ewiAsVF3TOVt/NK50GKbbIjlfW9kYf/JMx8koPFs/S3SWtyu8sy3/R1ZlA+zZd8mj+WjXOXKVeFV9FSFANhFG/e2cYmg42lzb4VS9qL+dWz6xeKQ59F3t1Vd2lO6zJf8bwxJSawfpOFtqTJGD5fpstTl2XvEvojG9LZ6rlgjX5TvNJfvtvI2n1YTZWPMIw6WHfie79ek9J7nkj+WK5SeKwXKH+AyzwpvtrF6fXhJn56OfraWKIcmlOXdedlQMe3j+/PlNkRJr7YCgCtwC44CAVTOAREIE2KyGEZhksA7Y3zlAA6vzHD5n8v2yqa4nCDsmFJoSn4QvoSlAjcX5bVcrSDEuSQx46FVwwCgA1RgXZNencaToHWtGtwEtBcbgriILiAWuVUptbJunUfybQs8xLSubIpN1pMUGpp1zY+o34AH0AamKN8Dfzg3glrwzzhJPwax5bHvbTzawgaOgeY89PgNqujFXIJ1DWLEHgltBrG39Al1AvvNbec+eycYOhchJYG/BRUEN8CALMkCyKK5LgmyroEkWVnCROeby9OnTC8B6KK7iBRhW7Gm321aMD3A2Fj6lYAooGzOCRZGrYFLYKjAVD4oUwFSxo9AFpoBm5AKwq+hR7CjMfv3116ttY/r2228vv9Gfc+14IT/Fk3FJ8rYIastvhBbgpEBCDPhfv+Yf6NG2dvibYqaV415nWiDNN9Lp2vnpL9lMvhNZp2/6UGDpSx+tYCDKkGsKHsQBEqZdIPkxgE4/+mPL7KaVWN+1c4B+xAoFCrBvDt7ahvAoCYmDim8F7/fff3+RPcar2Oc/YhS5aQtpo9AxdkW42woRHOxJm4oxH3JVICNS6VmBJa75dNuDnT1IHvOouFfMi2d0rJBX2DkGbCtg//7778vOFE/dThUI0J7CT+FpF0hxs/vuFbuu5SsKr55LIg4jEI2ZbbBBhR0bUczQj77s5BFHFF/mxb4RF8bVA3SNV7t8jI7pVSFLBtlAW2/ZKHtFILBn/ki/EuXXX399+Rob4Hfiezaw9haAKIGXENM/gEUu8hqZkJtrFF3sTAxEZJGVAg4pJRb4Djnh+1Z1jdsn4L/+UIzZPNA4tYcE1LZCq/imODUWNm6HBztnq+yZjNkAXbp1hf0iaHzHjhEFjUUctKPKNRXDZOen24KQmnIrfShExZMFK2zSfOifTdK3WFARq4gWs8yPHBW47J+u2BIb6K0hSAK2y47FRcRRANqc2bs58Fm24js6Mkc7YPgn+euDHRmDvo2PTRmDXGZ85IPwQJbpl24QLOxcPBVz+Qy7ZZsffvjhNX9zNF6EJDkZq50v5Isc9je7l1OQmvyXrfJFPkoGcoC+4BE5R86wcwYJgJxCEvIPc0NaFOu6Tdi5FiX86JfMyUCfinTkru8QjWRVPDIGMrf7kU0iSujV3+QiniEn+BwilW75sthEhkh18U5OEy/M12+yh6eQYGROvsagcOcndKx98YHc5JsWDdoVSTd0jwjVPwLLPBFVbJsN06lYKd/Ii2xR/+anL2MzJiSL/+U9BBgbMh4LOK4xT7FB7FJEwZBkQnbiszgnLlkQEc+6jUde1Zf26M5xYyQbhBk7og9zQAoauzhC13TMz5Cn/M444Be+Rc76RnA1BmOTP+jGDlSY2jVkQb70rX0LCeTKf82Vjcq/yDCyanEBCedvfkCPFoTEEDaO6DUG9kV25XaxGkZAyLEDcZSfkB//hGdcI9YbVzsULWSJm3RtDOSnfZiFvvmWmkFbfsRcslA/kJsFKzGmW6n5kVwg1vXaX/MlW3qQa8mfLsrNfIPvIrTIKvIHMUm2dCU2saOKRePQt1zN/vhhOVLOMR/2bbdmxaPvxSE5kt2wsYh8uYXPK9xcQ+ZkWA1it6T/xRb2b069/lps9728UzFGX3wcFhS/tKetdpaxXQQaHW7xSo6u0xcZIdf4h/FZtOB3YrJYYV7dRij3iI90ou/eKFbO0wd71W53PtC7XEB2dnSTO7trx7NxsNcel9Btl643JueLSebht++06cNX212kTfqSF42hXdHVJa53bY9J0BZd+TimXzkuLFP+JUN9lL8cJz9zdB3Zmb85+F+/Ld65JkKreWvPmHr1u+/1HQmqbbIq5/dmMr7iGrEiwkJfsKZall23INhtTHKq4+oEutJPpB1dk5P5GC87k2P8kI1+Is3JzbgdU0OYezWOcbML43VNu6Qd17cY7ZzqlnzYNexWLrVDhT2ZDxkipdkhezHndssZD4wnpolfFrur7YxPe/oN03ZrGzwmL/TGqGoJx8UMY9JPRHfyEzOMU85KVvzLDxt0DZshO3P18VvMJ8N8N0xnIcB35BS+jCRuh2aPXbAwKy71ZtwIJ7JgE3EhkZT1EeFbjIgIixztkQ8R9tpp1/G1M/7Zs2c3ggpkaxDIFSAJgcMK/joGHiUZCWZv4QgQLoiN7VpmdMFurOuuvBqc/gAGyU9CBywkWuQDZ25iBZ3u05XU7EAQFJECkhJhxGIvCRGLd5ILOWGkSfNZds3fES077702BrG51c7+3mPJ3hjbitsYT6IkYuUsHBpz81zmMVJmCSOBAanBiaxiCf4SLNDEAU7DKsBrIzKQbBtvRVYyjehpHlvQr50sYZSRO07Gig9ABmg1vuZUchM0gEGry64RJNgqR3Uu4wd4FP3ACkJjt7QHPjgx4O08iVzBJbj2zJnGqA/OCPQL0HxBktaH4h/ws1Lb3AUbtx3YXeM7q7cKfsE5uyRrJE63HiniJOlu0ZLogQG2r2/9ATFWIQVMfihosX9BhE4BJv4KbAEZ/lcQS8LOB4yQYsbqvlBBDUDh90gJBFGJzDj4nuQiHvgbyGmbeLe2ZI/rK9luZGRBam0ze2G/CiqA2EfQRKAZW6uydpwBW35bye65MoE+1wHaAC0ZAzY9v+gkldkXuQGrQIT/yUSxJmhLFhIFndEj37Caym/ICkhURCiU9MVWyBURRH/0o6BjE+wD4WMMARR69Tf9BDjMg5yd77p2WRiLpM+WJCNyUnR1m4QiQLxU0JKLcQMa5uRv7Uluik1zbJVFv/yXTfq+4+ZvnoAcfbBVfUje5mdsiC12qQ1zBd4VKQpuiR2R6RoJrVsBzRdYpz/js3tEgWAMba0Xz51H1uanAAMmHDcf+uWrrtMvO2wVLhv0O8BSXCwfRfDIEYp9No00bCEAYG9HIF8AtBT1Yotr5UU2IzFr01zT6bkayB7LF+Wtjd/mTT8KfYVYq6BsHEgjA+0DVObEH+jdNUgvoARZiFh0Xrbf61P1pXBW4NKTvxVaSBRFPL1q0/XAEACS7IybDP3Wv/MUsmKrnWI9h0ZRrEBk/+wTKcj/fG/HEfKCrsUaYI4/yesI6lan9SnvszXkiXykPTJBHLAfbTtGJ8YKNANYCnvyEN/1CTuwKx/FNhk5h12J0cCkYp+vin3GYY58WDwwBvGvQlD86fkmcoPiSvzrOU6Be+1oj89rT2wSp83XwgNiUh5gB3JLt56Rj3zCTsX4ChDxhlz4CrvomVMKNW3phw2TrTGyUT6HoOCbZKFYNhZ2aRemGMIf2TjfRf6xHwBcG87hDwC1Al/ulWOdT770LLbxF7q12Od/JJWYRGbsk65dx77dAqlPOpCHjIcd+I6fIfX4uPwlXojXcrhzycKuIzmSLSC0+Dy/levEK8SANs2NPbM9hBVbF1vZCnunV387n7wV//SoLXbSbjRYwtjJVSxmb3KzokqcpDe+SW90wefaYc5u6Io8zJ0N8xVkBztgM2xILJb3FCn0SMdsWL6WV/idGCvmsVU6YuvsC4Gob7FWHmIX2rObCnYwfzbPNtgUO2B/bAuuUXyJZchSvoDAEe/FCLi+XU5IUNgQ7jIvucXc5UK6JG99wVQtGIkfagSyY1/yBexOXnRqrsZrHnShPbYlh8JTbJDt0p3Yb4FZrJfzjB3eQgKQFeKHXvgImeyOQNezO/NCnrFHP/AN/OIjnvhb4UZObMXY/Q0DwJWIWuOKBGVnyEu5W75gJ+yWHsUPbWjPhx2Ru7GKX3ZW8kOyIFeklFggpjrO7smCXfJLeoBf2F1FIpsQF4wd9qBTNkWPxg7H0o32WihlE45pj075jHmwT7IxN7EUSQVz0Z0C2vjUU2KNXNNuFN8hjtkm/xfLycI4+K8YpPYyVvo3R1iCPSLp2Hj5ypjYLhmyWfGGn2iPbUQki0lsR77olkfyRU4i5OnbR3vsk78Yp9pR29ojw27lFUvgHXEu7GHHHAzDTsQIciBDOUGMYLP8I8zjOvLmz3xcbGSfrme77IYuWnizKNGCkLrGGOF39sQX6IQM6J+c2CCZ+Yhr4qA4YkGBvyC6jYHtsS22Y4zmKjc7Jq65xlz4iP7o0bjFX7UeLMP32YAPLExm9CIusYNIL3hQHOAjbJsejY1+xRH2pH+yVdPQlUUocoH72JFaro0VPfoAycgu2Vp4Ct6Qo7XNzmAk8vO/efqO/WsPXqB7GEKMdlyMM3bchhoFpiIzcZRv+zF2uiLbSGJ5T4yMX5A7tCnWmi//5tPinzGIUWxa3hVv2lUVFoQPkFwwifhINpGS5G0+bARuZgfk223PfMDY+LC4CHs4v4Vd+dH/5tizApuTa+n94enTp7eY3YpxiZohMVqJoFVBQmBcgi1DDpAu0bGFfeC24moLvoBuRE/kAxBEmISHWRaEORbhAkYB9VZmBSPFDYMQbPxtwgzNuT1HZQmegHeFe2PYMe35u5WqnTKN9yRvXHeSV9v+SWgsiVTgvVcMJLuud27FS/LfMd8jUZbgcb1kw6nomhwFV2BrH1bcfCqYYv/bkrhbMut/Sar0tSTJjm1JtoqLCJ4cmYO1g6drC25s1HWxtpIMYNs978AJkMOm2e0SPI1XUuCggoDzer5C+sgusm3BUmIUODiW5KaAB1Y5VWQY4Kzg0D5dCaKCN/kKVto3L+BZMqIDNi856kvwVeQJdGxfAvCduQuoAlvbmQU6RQawJekAUoojBI2xNicBAQCWqABmq4p8xTgFEzsmBEdBpoJccIllBsq1XxBaMnT9O9IymZ3H1la1QWaCKzmSC/0Jrlh94+PH4oLELQgqAHpuQNtOyaVb4lwDtChk1wad43xyoB9zjWwjIwG41+ZG8DgXsJIg2Q8Atbez+Y6s7C4gV0UOQEKvEraxsBlJj//QDaJAwCZbhWC7uowPGQds6M/YKoDZuqDOpiV//RRbJRy2A5D0DAYyNi7J0c5I9lkSzQ9cz+bZnHkZf/4HEAOTPnRhtce4AQdzcR37N2+AW5wGKPhRAFnR2OqeGEJugIP8IeG1C4uOyMZ4nKeIYbvGBJjysXY6Kar4UORdRIRxF4/S6ZLx+bG4JxZI9lZl2V3Pk3AOsAE4yUFktgSPgk/R1XbziKklRPRZzDe2AM3GbP0Yq7HQj9+OA6HiFYCokAAMe54UuerXecbvPHaCVDF3wBE4Y8dAnEICmBBHfRRLwATgLBYZFzALKJOn78Wv9RfXAceK+nbwyBcBQv3wS+2yFWAHCc2f2TcAi4zzIQt65Nt+8hvtA4CKcH4GYDnO5wFEpCX7ZmdWEJ3nmILKmPgzf6vwFseAV6BJES+2i8Hym+vNkx4BPj5OxnYdWMEHbMlRka6wZH+tdIvDClZFGfvQttjKdsRN/RSTFA9iWQQiv7BjgqzoHUHBnvmY+TqXnvVF7YcAACAASURBVMQLYxX36NE8xH1zBsrZK7nyfbI1dwUOv2xHiHhlbvRAbuIc2Ykb7Jld8F+3JNM1YG7eYp94IX/KRfxZIUmOik05yFwVtvpjt+ywlwiEW7RDpo6FEclZn65DBskhPooH40W6KHroU4wTE320idhT2HfbVCuUxiqf0jvbJvtuHSIf+qJncmUvSBFzRvTRr8LG/0gqsYAs5UMg3rnsEuimf7mSjuFhumrF3NzZCN1okw3p23VkqD3x2zl8RG7h2/yVTNmCY86hH/FRfNGWIlaRKEfQX4ue4pVr4XGyQ7aRg4IaPhcn4OVuBWYnCA/YTi7io+wDPqAjctSWfhElbFVRy2/Zp6K9WxfhjW6D1Cf7pEuyYW8IcfaBiNOufCIH0B3ZwTtyhZjFxuVI4xeHjNecERxwHJnIA/ycD0QUyQd2k8lp7Bs2MW5xzA+bVRSJIbAOrEAfYhV90QmfIydzFV8RKXxPMcYe2JHrzFHek+vECGM0T/KSB42v2ysVxxWKxsvu+HkyFjd8L4aT1+6Oh9/Imj+wB/7AxuRKOEAskqPFJphF7iNDbchPkUn0zibgSXGQfRXLjJtv6Yt+zJFe2bY5izF83vVkrChVlMOgfFcslp9gGXNt8afdgGRjjuI6mZCpdutTjcaPxU2xQ24SF9g4OemLTYrTdC8mIRHlDXUg0oPNGDf8K86ISXKeufEtMuMnSBfYT1tk2K3g5kvvxiFuiofGoO4kT23TodwLo4hDfIfNswOyFz/0RV/GzQd8z38da6eyOCHfmBd8jagWY9ichTIf9qpepU+6ZPd8nZ8Yf7dPs3ExRuwOH7bwR9aOyxfyg9glX7M1divPaF+MJHOkBFKQH7At+kfayf3kwPf5lXjKvvkwObCz/FQ/crZzxUcyNV+4gKzpF0GKdCEj/oj4YxOOtSsZjhUn1TLt2GYv2iRzHznUNWyhna1iGvnIM2oesYoMxA5YVV98nqzo0eK92MyGnS8viYP6gaOMw3nkYwc3fYoF4oc2yUkcZk98ytzFC3mDTdKtNti+n72zQDv0KtdUt7SjjY+SIX2wZb4gtrEFGIPsXc8etS/+0nvYT0yDj9gXn5GzxEW4RHsP33zzza1bMmIRGQLlECpn4bQExpAkL6AypnqL33P3xu4yiVxYskd/J+HBsAQpghAcFHOEKvFTdAU+R+4WHkIySUmE4RBCtxRVYN4jP4xlSZKzkD8JqSVXluCpnYraiLIKpca819wju/b4y65ph9AWz61MN88ImP6vvyV5GINAJWCTn0SuMGu7q362eG5rXYUYHUQw+LviI3mc5M4SgUv4rFz3Fi3JTEEKALCF1Q8n4zSCsgAPROhXIGG7kTNIPzbleM87SSbtKBFYJB0BUQKQSMy1IjFSr8KNwwmijpOhsQGSAmVFi7FI8ECrAC9wClyCe9fSmaShqGnXHMdXrLBjwQnoUmgqwCp4BcR2JJGpayQ0fiqoSX6cG3MuuEoSgpkxCfZ8SvIWMLH/bEAS7AGiClxA3ofsBQtJyBwkHsBGUKuwzqfX7rPNteNT5+nB9QKtcdEVuZiTfiVg/QAddCRI8nMgsd0b7QRwnZUYgdh35Apwpr/G15ZNMpSUgAqBnMxa+TMmwVMyEFAVZ3TFBsjNqgN5i5VsRTLUhngJEAG9kl4EiTEAnuy1Lc18K0LQfGP7JX2BXiHX6hMQ4no2b/z6BEQAn3YRtE3T2I25+YrjgEYEj2tbkaMDNq+IAlDou+skFEBE0mbLrgEWAQOJX2HIToBFtsa/jMe4xAhEALs19x4wDcDTD4Cl0GssxpG/ubbb2PRpXEApW2K/ZOLTTkI+0O1R5ZwIl1ZUiknaJktAjB70I+453i4hhZ/56lcxxd/5sLbESjuKegZHpNLGto17ydJ4I3qKxWwJYEbcmReQgpQUCwAZQANQV5g5ly8DakgS14gHCjX2aOwKFbIFTuiCrtgBu+E7bA/QoS+2bOz+7q1t/KW4V/4IiPALQJ4uxZpuFVOQtkMLmGQXbN/f5VbFl7H0JkRtwA/iIVvmA+wCyOw5Um2hVwxHTInrYo/YaL5ADtsWGwA+AFfhBnSRmZhM13xGXNQPoCrW9bBfYBCuaIVXnOQr7EP86Xk5+pBL6I6P042x+4FNYBHt05+YwxfZGrAmtgG9inIFHJsQ54yXDtibOCz/mLd+gXxt8yE6dx55iQsIKt/RHX3xLe3RsZjFZsiSPRmDfCJHsmcxS+wSC7oFzMq5Ofjf/MQfsZHsgFjFqGNAvQ+5mhOwDBPSt1hAd+yN7wTiFXUKE/GB32jPNcbPRtt9RR+KEvMDxC1kkBnd+c0e6cJiDxnzW30B5T0wXPzgp3xUjlUA8ge53//0J95rm70ZF99RSCjkFa3kQ24At3nK1wpr9s5OzAH+JXNFCTmRLX9i0+yCfdEVQgPpJ34av/7EVzZsvs6VTxHdduCIQ8bOftr5xo/YPdmam10WZE+nsIGcLG8pyMmC3bAL55ojso4t0CssJd4o1sUY/ii+wT/m4COvsyU5Vhv6ojt5UOHQQ76Nm1/C3vTjPDkXVuFj7Jn9as9cnW8uZNdtv8VMdsAHyM015i+W8RM5yPzJikzpAIEkr8gJSAU2wT/MVWy00MFH6cZPq+na7lme5uca/qg9shP/yFP+coysYS3yohe5kD1ohy2al/nwC/5DtmITWYgFxsXOkbpsi774nsKUv8CqdCIewo52YSjU+J/+2K1+yFdRzu5bCFPowy10wsfb0aE9fbFHPtuuNz7JzxWw9M42xTo6ZjPkpB9jc525kgHfFm/EMflGEc2v6FjMFRfZOJKDz3dLKjmLgf4XY9k8X6dDNqJgFbvIXB8tgokBfFae4k/aMVaLl65li/pnr+1ibrFM7WKOahk6hQXNG1mG/ITHzNlv/cCSbNj/5Mpm5TkkBj3Km4p7ta//yUVegffZGH2oU9md7+VntapxsSOkm1ykgBernCueiVN0ZwwwEDmZM78lZzgY3vQ/fTiXLSCxECTyHuzCp4zPMXPxN7mRA5nLv/pERnRbpDGxPXOC1ehejDY/ZIkxOSf8Zvz6JD/zk5tgH3bmGF/1m4+IyWoIMZ6PiBnIWfUUGzEf/UWCsWm+hhzhI+yN7OR84xF3xRfxWWwhc3G5WyXVh+YlxhijmMGW2BWMSj+Ohb3KY7Au+2D7bMTYjZEc+CTfUXuxWfhd/IgQY+Nij77UIOoofTmHvYSF6LtNBuICvdNDzxRmb3xXreb7fFbbMAx/IK/ehCxGIl/Jmx/yCTlAO/I6nRs3Ek6MMo/rOcmffvrpjUEB3AKuwM/QDdZ3lMZJgQcTongGG1AJwLZ6064ZAKwigjEalIkyjl7rLEkyhFY5KYLSETw9WFfAE4wl4sCttnsAJWczVsbUbQn1u2SGtn0fORHYJgQObtwCnHlov3sZMeeCWEUc5/SjrQgt1/hETlAO5TE+CqMEAAPwjgRql0uMnD4dYxitJvtNdj0XQSDQh0DpI7H30LgKGGPrPlvXOXdJLDIxXu3QheQuuTIMQQUY6Z5qY3I9J2XEEr+kxvn0zT44lvM4JSMTCPR379a4iv0l25bkixTwnTEqmDmjgMRRK9oiniQ1icl5gBvAifHkhD4le4lBgvB95NWSY64TNMxNUiE3HyCY/dN99uM3mbM5yclYAFYJnhy0T09+JEDj781D2Gx/FwQUFQK4ObBDAdxHMARCJR9jNk/ytgKIjNWnBKxw4odkpXgQmAECCQo4QewIBJKOhEj3znO8HTJ0yL6tMtEhwCf5sg39sA3BTDIQ1Ole8KAPOs5uT6I0Hecb64sVuF3DFyQtAZf9tDpCBpJ5gVJBRFfigWL1Yqhf3CvsN30DPm1zVCiIGY7RS7rhH+KRQkhClGToytzIqy2UfI/sBFmBXKzh91auFHTiIbmYh+RAxtrWLxDFd/iE5JD9iAdkygbYYDt6uiWSPAGJ5haJ0cqLAsTY6cz15tSzTshGbCVP42Bf4gm5AapiKFstntCN/oFhtswWFAo+AAJwxOfYp+Tqb/5A/wiGVhTEYiCrVb5uLwQuuj9ZX3wCuEcUKKLMRZ/0yw/YrnkByGzReBUU5kkuzqF3OjE/+uqzpHfE7cY6x8mFTMQxvt2bpeSbiFn9A9iAjmJOrhM/gETXA5CSrbn0lre28wYkGtO93Z702fjIhM3yN3/zdfGCDdNJuwXYp7GSHb/ThnyHEBAb+LnrgQjnVtzK44o8RCGwQnfykhigaDIfcVGuBRb5g3bEN4ArmfiOLZALOyQT52tLTLDSpHgWp9ulw3fZo7GWh8gZwBZb5Ej99Ew0c3ZMbGITPUuFDq97yV88SFRObIek8dEl+3FNu/PIVFxU/Dl/36xoLvySTyp+AF0f3xk7jILgYWPpVVtiAJwAuIv19FE+UvTwGzYtBrRrhY0gwBQ0fKhbc/VnTmI4wEvnQJ3vjE978BY80i3HrmlRK4I0cso4jJVv80VyFpuMg4z4EP8lH7tx2G9zhlGQDvQAbIpbPsYuzilIkRvimz58DxwD6foFgNkAedAnUoQ96cvv3tDGVhENADu/CWuYMwwCUGuPfSEzfPhJz2ZyrNxZLmH77EVfbJpNas+85UIxWrxl4z0sG5AWu5xDDkB/sVkBI764hs74GNtiT8gXxRj5KKTawSrWIR8UOfyj3e3kyWbkIqSbdmFZMY6cjMmP9vmtOIlkUORH8LFb+oKx5ATtw8fsTwztgehs3Bj8j6jSt0KJzLVtLvICfZCPQkFhIzbQPb2wP/bL1uUT58F9Cnd/kx9/Zs+u4b/iv/GoD/iFOACHwbm93IIN0Zs5kJvigw0oRsxdLlHguN5c2RmZ8Qs5wPfOZb9ikOKdzhSF3XIFO/Bd8RMBYO7ORbAovOEF+YJtOmYu9Mbe5f1IIPbNrp3HZ8Qj17MTWIDfsXfEHvynP7GQbtgMPxBD2yUp3spZ7MrcxVSErbGzc32Zvx124oYc6juy8lsMFYfEarGCHiOHFK+OmYfcjhigVzYPq4gBzuEb5Mnn6EsM0T+/JgdzYN+KcrGiZ5OJH+IjfdExn6E3dYJ5sRNz72HxbAXWYkt7m6K+us0SvqUzJAospVjt9kn6VbDKcfxYTODnFgboBTkqLvJJuZmvsGfnmRdcJmaKB/phM7Ad++95K+Qk79MnXMnX+KP87kO+riG3YjB/MjZ9iHuwWzm7WyL1JzbAfWyab7AX/o7UE5v4G3myabpgx3JWLywyLjmaDxofPWlPXCVXvudcGNnfYp925CtYgZzle74g/5OLeZMXWfAZ85Sn+TT50xX7cYzu2R27QCghDejNGMS6yBW+ZI70z9fNUZ7lX2yEfcJIaimYKX0grOnRMeOGebQNH7dJgIzZPR+VA8Q58uDH+uB7bNu8yAv+Q4SStVoIXoJ1xR5x3jHkm/m7jo+JjfSYX4vRYoy6URyVD13Ll9gpO3OMjxqHPslH/iILcuS3YiT7Mx96buFP3jI+BBwfJmu2Ko+yGQQxO9eWHMJ/fVynDXGZ7NgPrNNLBuQUeFsccR0f9T9MJkcZ78XpfPTRRzfOzIgEScFbEOp5IoIzUEm4jN2gFIE6KglTkAG3a4IQBTWFN2dUZPgwVucyXoLqVgNCNEn9VwAI9oxW4rItmiA4Y9uDCZjBM1ITcW1M/bkzJ0IgMklfAhVHZgTAHYfTniCAOROwBG7XBtgYCscCCnsgZoVFxIs5UyQBdwsFZ4ul7y0SFVmOCf4CZYQNGVFYK+JkwhmcS+k9fItRKUjMh/EqGhm/8TIoxiYARCoxdgmNwZCFc8yHIwvwDFfByBGNlxxazZDAemhWD7vSnmLM2I1BwFWUVehUyFfwnARP5M7u+HFNdsTWgB0/HKkt2PSsT6wrBwVq6VEg5SjANmcViDgqYkUyAr7aQt/YjElCFjgFQPMmP+dJoOZEpgHs7s3Xp+TDliULspMcfciWbiR7AJUtk6UCSEBU+PbKTiDO2IAk4MQczFUiASrZv+8r/AFmfgSU0CM70h/7APARdAAKGwIoBFo20q4C50qgrUSYK/s3fonDWLqdS/AXLAMv/EPfZCKYtbvL7+RWUZvOV87Fi+xg7aFdIAK8pChokg3AR49sxBh7nbT5tAOGzwnwzpFQxArjbJskXUp+QE/kI51LzJIxfwV06FJMkCCdB+QBToCz8RmXMUtk9ErGkdPin3HSFbm3BdX5EqE+yKLnOmlLHO3+Zu0Yr+TCrtmwZByRrC9t8We+CgyQgXGag2RKp85ZgpUdOqZdK6TaNY5IM22wGzZT4RQhRm6SLhm02sou5Qf+0m0W7LodNpI3AGQuZAk0tOPG3IEihQq7Mydj1bZkjvDpOSTdkqgwUoyzf3PxQYCWkHcXWbEjW4ysj4ivcJVE6cj55kcuJWS/9an4AYD5rnjnHP4QueBaBBCZ06E+I5TMaQnk5Nr3xWPjE3PIkg8qSgHZHgTc/ecANb+VB+RKOqNTMVB+FlO0CQTIh+KW4rFbBPXrfzYDAAI7YpVrAA79ad846cQc5W2YoF2LCia2nW2xH37h/HbUsZd2zgLIdmNYGAiw+K1NALN45Hrnsgvgz9gisbRFLvRu7HJ/ZHfjcKxYYA59IoVaaCgW5B/OM15zKI6ZfzuXtBU5XUx3zLx9n7za9ZVdtIsuTBTuMca9LVIb7Y5qhyLbF3PEPe3IbXTsBwHQLR2t6mubr/U8NLnJ/z7mb6z6dByWMeZ9cGvPNABqYS3xtTn7DZjCJvJBD9M1hooPpByMoVAjX2M3BmQNoA9TkXH5AeZihxZTxJT6p8sKJGSlHGDckWjiAqzCBmCObAawVYQjEZzDT42NjsMObFPcZ2PkoU0+35v/FNHm1E5J+VYeVPybl/H3cFH5WNyWv9vBTqawMpIOBjMO/bBb2Ehe0Te/FOMi7oF158ObsAQgn5/I5T1AmG/yVXoVp/l4u+Tk5R4GSqbsRFyE1enOOMRq+dA85KHewke+8IsYwe7Ml43RsyKPfiIN6ZNe6VHRQ+a9VYz8iuNkIL/oV07WljYjuBRp6gZFvWvYt4K33ZEwhRjDvunSefCqv+EB59ETvyEfuZ6ukRAwebvY250Jf3cLOhuTR3ogvXxsp205QZwnH+PtjY89C4ZOxV65zLxa3IabYQH+6xhdIdPpW62EMPBRgCu0e4g2O7brQvvyJn9P7mImXzVONqOvbruQH9iBHNFtQvqCjxEZ3frdA8URGGKq2M2G+LIPX+dPdIXQMGb9KRB95Ec2zZ9hW3Yg3+irW/LUXHTDjpCHfAZRx/5gRj5HT8biGuOD5ei45zqRtTrHNeyJvMjIeNQ6dg6JTWyGj8NUdIaAt1OE3i2Ckj37dkz+sFhV/QO7y+PGyBYch/2QcWK/HE5O8jgdIzJgRXhJfUqPciG8x8bghm7lUUzTI9KK3fJhxT29qh+Nz7lkKx6r58Qs9Qi9i036MGc2oGbs9sSesUVGxs932Jd5wT8wIn3TlfmaEz/nK/rTj/nCiuIEcoL/sjMYmt+LkbBCt6YZu7pdPIJ16NBxcu/tnvCfPMn/6Nn3ZAUf6wO5wK5aKGfLYgvyBYYybjFQzCG3SDp9qc/Yi/bgL7meb9EVm+XPxgUrsAu6ElPJr52H4jr/VSeJg+zeWOhPvBPb2K3v8QrkJS6oHyMm2bm2XSN+9mxTPmzurmObxtFzKuE4ts2HtCMPhZnhODYrPtI7n3ZOz59if+yTDYjbfJuP0B0ymfzZhnwr9mtPHoD72G/EfbvUyAzGvh6W/dprr904mIDOCHvwGGEQnGQmEFOayQiMGmznRkyTCUWwcBbAUfDlEIyEIxMWw/UjSAEUkhwjDuhTgGsQTRxGcsH2leQpXSJDlDAw1/rEij0ivPnDMYLjeFYGzIkSjR1pw2kYrmJYMBRQKZHR9WAqhsMIjFdQIZsF8q4VTLHQlCUwCjiSG0enRM7F8QGftqmRUW9akhgFM85JiRIOvQhe3YYmkCJy9A8cSDiCn2RAFu3gMTdFG2M2Rw5GjnTHwQAT7XB2cxc0em4ReSHQJBSBHbBoZ44xCr6cSNC2kkRnErUAzTAZdvqsuKm4X/1kOxE8FUkBaoWjJM8WehBZAJ3zCZCcRRAGPAQ48qMD8iE3RbLgR3fsJZAdmNI3eQsu2tYnRw74B/zaLcGR+QmZczhBFiEj0Lfzg/zoW5CRYARmAZqc+Y1ze8uFoGU1SFBmd72xAmATWNi/pG+efEi/bE0byKuKE6CBrrXLJoxb/3RFTgIrnRsD8CmJ8TPAjW/oT/AUVMgCAOMXSB3kCXtmY+Te28oCYul69bd6rsCO0Cnw+V+g89G+BAHIAQ/sKrDVs1Z6low580vBWSHB7tgle+JfiLVISGNzffft01ev0QXO+Dmds3O6FQuBfH2Qh6RML+KCvrQrkJMrfUssChfBlDy0pT/yZ2tk3nZMeuyB2+asbXPu4dfa9mPFzXjZSmTMJgzfsVkx0Ypq8idDc9rYBPTye4W92EU2EgZZGZfxSQb8TLwFFtkHfyFLNiaOkAc5IHzJQkyXZI1LTGV7gISxsSc+Qoe9trsdRdo0DmMUc5zPP9m1WGcuFUiRhYgi7QOcxZMeKB2psLZFtp0XQdF3/hcrENHmLvb2hjnnmDs7dw6gae5irhUjY9Mf+XX7TVtuXVuxvwsMERkbE1s0oBt6ZE/6FSfEfLFWrlTMyh3GR1eACBmbK9sBiunc9eZiyzKZO8aP6QtxLAcBCggSNg5oR/CIG0AHGyR/MUaslV97U5u5ianyQIQgHRmPcQJDvenQONm++ZC189iMGF2BIyazr/7XZs+souvykH75lRwFyPEN/gnYiIf8mDzMkyzpJrtmr+RsDC0klIPa4VsOKN+0WLMEHLlGEtE7PfaWHOcV8/zdDtv80Tx6GDN76RZmbcjv2tsY6G/yMk/n6icyqbd9aNPc6St7dK5rXN+usHZXtmux5xnRP+Df20GAenG+5wW187qdXGTqhz7JwvEINXKk73KluQLT+tRPcuy6Fo6KzeROfvpqJ7M2+7vdXa7TRnGh+UaotnO6213JJTK4a7VlfD1jKoIQtjWfFh7b/WhskUWOFb+Mz/jZrn7Zpz56Rhi9+l9/yUbcgoucE05mK5GAPX+twsDY5BR5sAU37dKB4qfdXsZgLO1aMuaeaWYMdOB6hahcxee1HXmpP0U5IoveWnzo9jtt92IBdmfsfss52hBTdre3tvmxvCWvat94fC//dEscosb1ZEQOxtet1RHEdOsYooHc4H6+bkyOkQ+8pyBEOMG06UsMg3PFCQVRt3vqUzuKJfUJeTQG+FXtY7zwJnml63ZPwUjyJ7nLceaueFUQi0/idAsOahQ4Qsw1FoWf6+gEXpbf/R/BVuyQW7vdVJ1CHtm7XIrUIhMxny+yXzrsFjv1mR0/valKIYp8IB+5DD42Rj7brZXyRW9CJFv4UtGPREHgwoz5pbGLweYvN8G+xVcFbw+TNg7kRXHE9+IOuyAzNt8t6cYHS8NHZGa+bKc3N2ofMUyGvRUQqaFNBIPcYl4tmMjJ6pduyXQO21bzmZdairzom03RlR0j5sWXyEJO82F76jVjYROIDLiUTWmHDfZcJjm3BS45Cz6DHWB7ObAaVS2GLG5XmTzL7qqheruoOUesw0jswrXigtxLV9UE7AqmMR7tsi1z0o+2u5WpHYl0z27pz7jVIeK1MXQbrPocHi/WtbvQGMgKuZv/sBVycm63VZKfPEM/7frVF/mJZ2wXecNG2TPSqJ20/AYxioBUz4if5WlzZyvshK+KX2QhzraQhfiAZeU3OmWv5gXvqGn0xf7kUrbH7tgP+cGWZKE9hFtvjYXtYXy21B0AYoM6SgyyuO46eq62FXPELDFTWzgC828TAP3RDd9hB/CcuMr+6YIfdcstjMy3ydT5/NmYYVPf0yXSDFHpnAubvPnmmzeByaQEYQInAMqlPECMQBE+lNLrPzlPCdikSsqUwUF0wAi0XeIxyR6qZDIUGIg0YUIxQP0LwBRnXBICJSlqOakg63vCdk1JoS3OASn9RsK0w0eQ4WyMHknhGkwfYWasjEXw7HWiFQDGS6DmFdAO5DBg7LD2GIndAdrTP+NSZCuMBUiMNkMX7FptNibnSoKUrg1BSN/a4ZhkI0D1VhGykMQA7+55Nx5jIE8OpM/uz6c7xwUnxzms/wV/+iNLc2eQ+sCicpjul3Uew2slkT4cBwjMB4GijYrtVlcrtirCKv5b5Y4AWCCuH0FaApRIIngKkoKGxEN+vWqQDiVdxAi7iqGXsLqNpeJhVyo5LDmzf8kHKOg2uVZ+6SYwqihEKgA/goO2kJp8pt0mCp/eNsDxJApBWrIxJ05s3gK4ZI/dZnMKMoBbomA3bLNXqyMVOLP+EI4IB2OiD3ooUPNBcjAegZLeJTN2pLjrrTqKKUWs9vizREfWVvnYB8YZ8AcA2JlgCkwItuSf/wWsKmaX3CG3iuv9Pt9kG5KTAMvuJW3AAIkqiAI8ko95kk3P6ALUKrZ64Lv/2Qxfcr4Exw4qwiqI2IW560u/EiPfNjdzB6DEB2Ba0UtP2kLm0CPiDEhEjPCvAIjryFMi8Zv9R1jwVclEwObjxkrGYiWypNth6MuY2pqfzZFXuybayUbHEkZvd2EziAl+aswlEYmYbSvauz2w3Q7akJzIDZEniUnSfLq3+5C1JMYn7SZB0ogJkpHx8Rnj4DOIIvYnbwAiQERElTlLPsYgGWqnWFHMjWQphpEZGSIzAByrTnTQ8zmArnblrZ1pr4K+nU7akcOQKogwfkPv9C/+ZZN8jA+ye3FDHAXuxYnANVlE+lZE1s+STesTkdNLALHFHn4JtPI5+Vb+tMDA1tg9OQOZdGPcYq1xAWB803H5FWmGJOarZEs3cq64Rz+t/rQLFOChO36iyDK2bDFSyrzFen25jg4AJ2OUq4FZQVY29wAAIABJREFUCxZ0HqkTMRHJ4RygDEFsrOImvdEvXSsMjZVfZr/8T75TzImP7AjgAwj5nbnmF2RSLmbTFavFn4g+v/1EkDivXTsV9Y63EEB/7dLjMxVw7eBJ136zA+35bKHazpEIic2D5aHIHe025oiKyBo2146+bC6CPzsjSzbCNoy1H/30XIDIqG49B2R78H8gOvJKPz78o3jSQ9MjorqVPPlHlkTQOq9dRuWKdlhufmAPjrfT27F2SbpenjBPx7XdbrOIH+foK1KObzlWvAzftdMjHSVXvy3IsGu60n5zOnVYfGkM5K79yKwwjzHop4Ui81PEtCuHbCsGwkPG529+EKGRTzYHbbSgmpyc67zsMJIz8mBjnOvbCRU5Epbo0QnJsbgVkUZO+jEWNrT2Xvygq9qlL3/DM46ThbG1+3wJT985FgnrmOtd0/j4N3nXhnFEGLSTTr6NAIuUJIdibyRccsxW+YIFGnPXL33xJVgn/y+GRBbKlZG15aD0ZhwtYEfa0rcxG7/jfkd+Fg+Mq/OKR+amLzGTTvJnsjBG1yD/IpW1SX6wSo9VyA7JmVy00YKPvyNvu01aXsh/IiLJSF+9/tu4mhv8oo8IMu01Prlf4d0tLNmPufAT7feYjWxCvCc/2CufsLDNduVDsoBbjAcO9Nv81S5wd4uD/JeM1ALGiBisfmUTbAMeoWP1ZnaqPbhYrQgDqUMad7ss9dVu+t4uSa/kjryUG82BPZmDNtWK5gCbVWP4n2zlPf4iRpSH6IZPkYc86Ef/vkc0+V6toP8ey8FutMe26YR8in10ZrGRLtS5GwvZhl1GjvUyBm21K9Yx+HYXMMOz7MZcq33b8dlb8hwjG9cap7/JvNfMl6cizf3fY07Cwr6jR23HHxib43SFdNEPHCSW68uczLmdjeTUwgW9wBjIOFir2NNmBjUTW7LwX6wzbtfB1WTLJvVF12wkeRqjecJM2ukWNXNwzI86x04s+kYsNl82iK9Qk8Ho3YFirmoldSNcBYer3/gOuVjog2v54MPbb799o2DFjh0ZBoLAsELOObFLCtJeJ6rYVCwiFBiMgVIuoQBnBmPyOlRYCowlFgIGkBW/JpqTRcLor4d/9RR/rBWl+SA8GCwgrLgC+lxDwAS1tx0E7gvoW+RhxpEAnNZ1QCoGsYfYcULBAMnkPEVut1SYG/KFAQVmtaNNRTvDV9hzjgAjAwbCEQLGjO2nSMRMKy5YYEy2tu24wbD2IDMKD8SQGyaQDOhNe4oPTLuEVoIxB4FHocwwMZbGFCAMHAQ2yVGQJSdBg6EzJIGLcWHIAyDO7ZYJxZ/Ao4jgNBUFW8z/G8Fzr+Bv1Y+tAP0KREUn428rMJ2RE5JBQiMHAUThZuxkg+2P4DE+xKXC0rgDKhKBQCrQde+0ArzXhbId46j4NLZ22egHs8ofBHGBmg0IiG0DV/AEbLXTKi6f6pXt5Oq8tqUrsh" id="261" name="Google Shape;261;p2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png;base64,iVBORw0KGgoAAAANSUhEUgAABHgAAAKrCAYAAACKiDr4AAAAAXNSR0IArs4c6QAAIABJREFUeF7s3QWsbO1VPvD5cClUaClaKBokBHd3CA7B3QkSLLi7u0OBFnfX4lLc3VsKtPTr10KLW/959p/fydOXPWfm3Hs/6EnWTW5mZu9X1nqWr/3OnNsO828QGAQGgUFgEBgEBoFBYBAYBAaBQWAQGAQGgUHgWiNw27WmfogfBAaBQWAQGAQGgUFgEBgEBoFBYBAYBAaBQWAQOEyDZ5RgEBgEBoFBYBAYBAaBQWAQGAQGgUFgEBgEBoFrjsA0eK65AIf8QWAQGAQGgUFgEBgEBoFBYBAYBAaBQWAQGASmwTM6MAgMAoPAIDAIDAKDwCAwCAwCg8AgMAgMAoPANUdgGjzXXIBD/iAwCAwCg8AgMAgMAoPAIDAIDAKDwCAwCAwC0+AZHRgEBoFBYBAYBAaBQWAQGAQGgUFgEBgEBoFB4JojMA2eay7AIX8QGAQGgUFgEBgEBoFBYBAYBAaBQWAQGAQGgWnwjA4MAoPAIDAIDAKDwCAwCAwCg8AgMAgMAoPAIHDNEZgGzzUX4JA/CAwCg8AgMAgMAoPAIDAIDAKDwCAwCAwCg8A0eEYHBoFBYBAYBAaBQWAQGAQGgUFgEBgEBoFBYBC45ghMg+eaC3DIHwQGgUFgEBgEBoFBYBAYBAaBQWAQGAQGgUFgGjyjA4PAIDAIDAKDwCAwCAwCg8AgMAgMAoPAIDAIXHMEpsFzzQU45A8Cg8AgMAgMAoPAIDAIDAKDwCAwCAwCg8AgMA2e0YFBYBAYBAaBQWAQGAQGgUFgEBgEBoFBYBAYBK45AtPgueYCHPIHgUFgEBgEBoFBYBAYBAaBQWAQGAQGgUFgEJgGz+jAIDAIDAKDwCAwCAwCg8AgMAgMAoPAIDAIDALXHIFp8FxzAQ75g8AgMAgMAoPAIDAIDAKDwCAwCAwCg8AgMAhMg2d0YBAYBAaBQWAQGAQGgUFgEBgEBoFBYBAYBAaBa47ANHiuuQCH/EFgEBgEBoFBYBAYBAaBQWAQGAQGgUFgEBgEpsEzOjAIDAKDwCAwCAwCg8AgMAgMAoPAIDAIDAKDwDVHYBo811yAQ/4gMAgMAoPAIDAIDAKDwCAwCAwCg8AgMAgMAtPgGR0YBAaBQWAQGAQGgUFgEBgEBoFBYBAYBAaBQeCaIzANnmsuwCF/EBgEBoFBYBAYBAaBQWAQGAQGgUFgEBgEBoFp8IwODAKDwCAwCAwCg8AgMAgMAoPAIDAIDAKDwCBwzRGYBs81F+CQPwgMAoPAIDAIDAKDwCAwCAwCg8AgMAgMAoPANHhGBwaBQWAQGAQGgUFgEBgEBoFBYBAYBAaBQWAQuOYITIPnmgtwyB8EBoFBYBAYBAaBQWAQGAQGgUFgEBgEBoFBYBo8owODwCAwCAwCg8AgMAgMAoPAIDAIDAKDwCAwCFxzBKbBc80FOOQPAoPAIDAIDAKDwCAwCAwCg8AgMAgMAoPAIDANntGBQWAQGAQGgUFgEBgEBoFBYBAYBAaBQWAQGASuOQLT4LnmAhzyB4FBYBAYBAaBQWAQGAQGgUFgEBgEBoFBYBCYBs/owCAwCAwCg8AgMAgMAoPAIDAIDAKDwCAwCAwC1xyBafBccwEO+YPAIDAIDAKDwCAwCAwCg8AgMAgMAoPAIDAITINndGAQGAQGgUFgEBgEBoFBYBAYBAaBQWAQGAQGgWuOwDR4rrkAh/xBYBAYBAaBQWAQGAQGgUFgEBgEBoFBYBAYBKbBMzowCAwCg8AgMAgMAoPAIDAIDAKDwCAwCAwCg8A1R2AaPNdcgEP+IDAIDAKDwCAwCAwCg8AgMAgMAoPAIDAIDALT4BkdGAQGgUFgEBgEBoFBYBAYBAaBQWAQGAQGgUHgmiMwDZ5rLsAhfxAYBAaBQWAQGAQGgUFgEBgEBoFBYBAYBAaBafCMDgwCg8AgMAgMAoPAIDAIDAKDwCAwCAwCg8AgcM0RmAbPNRfgkD8IDAKDwCAwCAwCg8AgMAgMAoPAIDAIDAKDwDR4RgcGgUFgEBgEBoFBYBAYBAaBQWAQGAQGgUFgELjmCEyD55oLcMgfBAaBQWAQGAQGgUFgEBgEBoFBYBAYBAaBQWAaPKMDg8AgMAgMAoPAIDAIDAKDwCAwCAwCg8AgMAhccwSmwXPNBTjkDwKDwCAwCAwCg8AgMAgMAoPAIDAIDAKDwCAwDZ7RgUFgEBgEBoFBYBAYBAaBQWAQGAQGgUFgEBgErjkC0+C55gIc8geBQWAQGAQGgUFgEBgEBoFBYBAYBAaBQWAQmAbP6MAgMAgMAoPAIDAIDAKDwCAwCAwCg8AgMAgMAtccgWnwXHMBDvmDwCAwCAwCg8AgMAgMAoPAIDAIDAKDwCAwCEyDZ3RgEBgEBoFBYBAYBAaBQWAQGAQGgUFgEBgEBoFrjsA0eK65AIf8QWAQGAQGgUFgEBgEBoFBYBAYBAaBQWAQGARue8QjHvG4y2C47bar94Ayp+c97nH/fwuvvd+p9dc5+dzX1r3OEekeHefMOzZmXe8UTzeyV/ZoXq/Kw0rTVWnek8MTPdETHfL/v/7rvw7/+Z//ubF1mTxWGtbPWaf/Zc8nfuIn3tbOq/vm7fGQMXQkr0/xFE9xseR//Md/XLw/JqNVv8LfStMp+TV9eW/fJ3mSJ/kfU5uH7BVew0PeZ27u42ld9xgPTbP1je21ci1je4/GOcTCH00YaIxb5nmfOXi2R+b9+7//+3Y9ez7pkz7pthR66FH7CfqVvfI+62aNYzLBo73RmOvZJ/gHX3L4t3/7t23N0JLr8M78XM84+JHLyutlto63J3uyJ7uwj7zPvvlPv7OXfeD8r//6r4/HZ+6HTjhlXNvDkz/5k29rhs6Mg/uq8//8z/+88QZbWOIj+LbM2LU5MM1+Wbv1K2uHpowNn23PuZZ/oTFzff6nf/qnjd5g/S//8i8bXXnPbvg9vsWa7IPMVvxCd2gITeSd9fPe+tb2Gt5DC/nTO7TYO+PoTcaSL1vJnmRlL7hmbObQo7ynW+bA1f7xYbmW/TMv4+Ccvcgu+9N16+I3e1gPzcH+aZ7maQ7RNTKHATmhm9yzd8bf9a53PWR+1sq13LdOZBWsn/Ipn/LCb9PrjAtNoTt6YN3wmPeZR3f6HkzInZ5nnbvc5S6bX8g/9s32cj/rBZvsl+tsj6/KvIx76qd+6o0HNsH+sya7yRr5nP1aj3It97Imm+Hf0Ezu4hJ/GPxadvjgR9uPsY+sBRO6lPH5H1rJOjRmHNqy9j/8wz9smNEndPK9/EfWClb0HebshU5mXOQHFzZE1zv+8WOtV/QfBhmTa1mTj2bP0bnoVf7xpW2nYlkwiSz9E29gan9+/o477tjkH5wyL2tHF/HSseqpnuqpNvoii6xDtzMH7dmfnvN1wZx+uRZs0Ekfrd3xv/nteBEan/Zpn3aTMRvAc/iJLgSvrIVWsS50Z0zHiIzhx8Nn5vHR4S34iEH0OetlbGQFZ3Ha2sGGLvJNxma97AHX7JO1glfe517e5xo5yFOyFjskWzJjk/x/cBZz6cmaV7KlzpPoJT8RDIJ7xohlbJwNtW24lznshN/M6z/+4z9e8Erm8rLQTt7sS16WMZkbbGPT0YOMlxs0fcGwc8DsG9nzNXw3XuHAz6HH3nx100an+UgY4jn8G8+P0UW+KzLOPXZCB7MvTMUO8Vg8s3Ze6Tod5WPpZfagT51r8/1ZI/Syu7wG27/7u7/bYmb7NGsFM/6DfGERPsVgdJMtu2n54Fee1jWBezCTV7Wt0fVgn7m5x27pfvRG3HctY+UXcg1+RX5Dx/O65h5sO2ujs30yrL3SVbbLZ6rb1H6dZ9rTNf4ua2b/rEW/4BaM6Yk9+W85Sdtwr7nm/PSsc3A8spPO1Tq3dp2drXrEHptWsUqeBX/x2XX5I93f/OJlDR6EXUTJM980IK0Mq0BaQY4tvc6R7Bi/7nUOiXt0nDPvXBpP4bbeP4cejh//HNG5dHexlTnr/FM0rzS2kbUMWulP7XFsTTy5j3aKvOpAG6N75irqOX06h+Y9vnv9G5FVB61OoiWiLbPGQHGQaxzv6szQnT06McNXB6vsreDpQLHnLNEkCKEBfivtLRs05pXjIjNBvnGnF110tn6vts3JZx5sW+cUOuSG5tZz9Aq8ucf5owPtCjTJf+YK0O2zVt/TOtUBU+KDHsWZ8R0UJCAKqwQ6eJEhPgWaLjI6gFq37TBzBQbrGYeu4BdbE9jpETxgoXBoew3dmg+daElG4C+4kq01c73lQO/oh+KfXTXOraNJfPNPkyFr5lrw7MKcDWV9OgtfBWrWyZzwlnHBRUOig733ElEJEt1bcaYPHewlKZpRScJzTdGlUKK/7LvjrISuG1FsVHIsKZUASooe+9jHXjQ66EDmhn8yC213u9vdDn//939/UdBl7GMe85htriQtNK0Y0j/0Sjrb5jNGYq5IwW+uaz7RJbJr/5k17J0kO1jkNf9S7IRfn4NhEuJu9LbfzFq5H6wUu/wzusxHg6Iyn0OHJC3jO2kll078MkZhxR90ct1Nh8yPPBQJCnZ2Yb/YQRdcCr5OrDPHvuw1a+d6N6Eypn0QPaZT3dylQ+RJ3pqginw2kn1TrGYNjSY2mn270OcT2t+3XuU9W7R/5kSO0fPIn5w0kOgCvI1p/5R1I2/NDjKit3QvvGre8LV8fnjjT7w3RjGGv46lGl/dvOKTyCj7hy900VW5GXnSDfaUOcFF4cfP0Ru2GxrkYk1rxwlj6Gr20JhTPNNRRTG/FflEP8S+fhATXjQjxGWFstis8UdvNHY772m/374T5t1k66YVn85u7InGXGfL3dDK9W4edxGdvbog1PjVAGdP5vMZitnMFbMzRpMn9/lt79kt/8aH0hVyW/MrNm4+nZQTdGGfuV24doymi65lXw14MUA+lz26CSU/yXVzFO7slH/JdU2Gzo/YwIqLddJQkmfKXzzMgjsM2u+hvV/5w455/AiZil3kwZblpmJP1uKrOibCs/WZnrNbe/E39IO/af33vnWyH0p1zsK/yi/h4jOs4dYxXs7TmGbPYO2hHPzZIkw67+2cz1rhL9dhC7voAf1mt12fWN/8xpyvaTtgAy3ztg95E5+CVnStemEdtkHe/TAC3S13MZbcWy8fr8GzCmJPac+51s6hlacJaGFftubenL52IzTvrXkOX7dqzLr/OTxQ2DaIq9Cz7nFVGvbGU0RFZQfQ1WlQzKb5FE3W4zAo+qpf1mxH0/oluPVTij162sDWNffuHcMfHRoF8NFIWINA09rBY12fY5AMdOHeeB9z3MaYz/Ec07/ej9NoHFone412fJ0cxmEprjvZbHniH22SPgFd8OVwe7x1yFuw7CfrnDh+0KHoohety+2gV9/j3irDxrrlocjXqFrtIQWV4kFSLCA3xm17kkqJTBx+B/HGReLTMkJf1lQISUglU6ETzQJPrmlekUc3wnI/ctO0oK/oydoaCxIsttJ4dnEk2KO1mypkEwwf/ehHb0nzPe95z4vTWOhdZdBNhk58O3kItgJp1k3xgXfFfScV3SyTfGeedTJW8Zx1FEydFHp6mXtpTkneg1/2V2iTB1uQICvyFAAPechDtsbMPe5xj22/FPkaAmw9NHly3rbVepoELGukwROaPNGkM9k31+lOXjtJ0xwLDRkHx9ZDT6YViGSmgahAMqcLdckpeWnw0D86jic+RgEKv4yXiLZttQ+gt8E1vEi0NQz4AXoOU34sr8E8su6mDpoV21lHgmoNjSPFZeZIkLv4yzy8Rc4SZ/YgWVQAkAeb51/YA33iSzOvdRx+Ga84EnMUCx0LxYRcC52w7uIvOqcYJTc8sl+2m/v24x/CI1rsrUgXL9r3sR0YdYNHIyU6qigRT9hAPnuiSgda79CCBnIhg9Y9Jxs1gjRAgu+DH/zgw33ve9/Nz8aeNTOybujT2Gu/KmYpZNhnrmdOToJkvlhB73JfbKLPcKYb4lL7vx6rcUbvNUHwm3mhmUycssi6GrDkvuZonW8Fj3ymMxpRZIH3LoyDa3jMnsGhT4/Ag+w7r4Gtxoz4Rh/ZE5yzZxf4ocXJRbZNL9YmncaEWNIxSvGaOfRRkcpnWd88PifjyZZ9sIHQC5vM6wZS5pNv1mhbDg7dMIJZ5yt5r0EnpvOdnZ/mGizYTuRE5q6hb8WCDOgB2vAdGpwgc3KQLmgeyRXxTP/oMF8hLtuz/Sd/tK7BjsjVCRb5QtuoONZ6xxeTt1pHXJcL55XuByu5B1vpxg49ZtPkJC6Qt89oYON0TAy1jldxp/13N3jaX5OzOT03+ztRBxu0tk+wjzyNvNAjl5Abd97fuat15K+dq9KRXENj8915iuttqz1PzsRH8V0tQzlhaOIf0bPx2Sd4CLSTuU5m+vpl79d12rms87po2VvzRvY/ReetXnPl4VavT+iN4yncTmFwK+QgWLS8m64Vh6vixAlzkOa3gR7jk3F2Iq2YUEwdm7vHVxvNKWzxvWdP69zGCF/251Q6meAM2vmu9qoYWq9z6Pbh/NsBwbidExoFrD09RE9eBVF8NB5room3dqb0vYOapEKwWBMszi+vHeyskfmcfY+RSCpaQocnZY0jPMxtDPGOJsHa/NbBjO0kt4OdQlMBJkB6kt04SqBDjyeMAlM/uWqbU/CuiT28W7fyXmDxRBTvAolkgh7hO/M0PTR4yEGCY328STDoxxp0FQCZJwElA/hKTjLGU2n75hVOkmR8Z34nxeyEHnfBao4kNPOyV5oiEncFSIoEvqYLfAmChjW9cSKgi7zsR1/osKfbTm00H223EoTIInNyvDx7pCGTxg4++8megih0a0C1fCWgafDkaT95Zq+MU7hkHU+g4cePK3Tpl2YZH6BY1Qxgz6EXT6E5PISnzJcQS7DIW5HKL3VSxjZaNxVWq8/KGI0MJ8HoZPtV+gCLrMdv0vkukFLM0tusnyIDLpoHdJmPy/1cc/pKsRA6JMXtu/qrifARW/OqoG491FgTM9c4pfhTDGU/MvF1NrrSvrJ9B9+rWedrBZGrU1Z0R8EuCaen2VMjCCZoJxeFIVloGnThnXWzJv2iG72/eCyOsPO2ObYqJli38wd+Pa+r7NbinL/jB8Q//p9c+Hy6xI+GDvYNF18byRr271Mq/H3WiCyjk7BM4/zud7/7RbPZvI6pTvbRR7iFdie3nIRr/9EnVtCcdbsJxHfwnWuMZiP0jDzWnA/fmjC+jtc6wU753Y43fJk457MYTEfYm/imuR254IstaY4o1vglzR96xk/2SSZ8Z59umvRY/HRegS721TkonmC8Fr7syrpkikf+zvxu9tCX9o1oFc/WPKnjBZvnbxX0Yja5asC3PcrB5EPmKL7Jxik5cpFXiC18KD/Gno1nG/SfjPgfeGae02pZq2OUPKixb5xW2YhJkQXf4Ro5ydNy3wOEzpMaq/Y/3Rhqf9ZxtGNUx77OIfgyPoWvIrPQHrrYBRsiHz6AHosJ4kfuJ6Z1LmKN9TRW5yjy36aHPcFBQwxeZKzWWXN/spKzrvlt5xlkzH75qOZfPNJo7gaguoE8Nlu+/fbbH+83eLogICzC3Htdx182dm+9/435gEPbVfc8xdOp+50c9dir0HFsjVN7tyFeZe91v3No7UTuXN1RGLSjR+cpuR2j0TyFQdPO2TJIa7guyRVM8WH8Smc7W/w3zhw057HiuDrHda5g1/PQ0rJdsT+m6+jhFFf9gUfjAwuF6R6NvZ+5aBYwWl6dLDVGWadl0IFBoDqliyvtAriA0nsINujvZkHGJ6gILB1s21HjpQvFxgMPe74VJpIX8xQ9PneyJXmN7ShI0B0aNDA6kMOUHjaf6BJQ1iCYOYJqB49eq+3E2uhYg5s10E4eSXy6aF6fZgcrATX3yFNgk0Dmc3/lBm0KFwkUjPmJ1d+wvezTSQV5Zz2/8YIHegGD1l+JY149fSTX1iEJ4toYaJ3DkwSPH9KgyH2FSa5lPzrgqX7u53r/1oiv3cG0bSXzFZYp8vJVGqfjHvnIR26ySaMrtPgNHlgr7uiExDsYOonSxUnWkOziEW+333774V73utfF1yZDg2ZQ+x54hQanEMJfdMOJQDYUPiWE7d8y1gkbJyg0RBobDT+6RJczxomLvNfE66+JoSH8rf6Hf6A77StzjQ5nDU/gs0dk04WGJk/W78YgHddYoHNslr1lL0Vr3hvXsaibBGyR78gr/OgEjII7vjQqwgv/oAlA/vwaPxU9CcaS3+wl8eWjnIhqX9G+E2bwyB7sBF+RWfDjCzRK6J4n9xpzHffoRft1+zv5kbXpB7q7udAFtcIcP1kfnaGvCzfNEA0e9pY5TvywbfYJv47Zoc9a9KHzBdgozvKVzaynGOn4yXd20yG80PPoRvB3CgnvsArdMBJ3Wy+dcOymgt/yiW45YejUG9q7ISyGyJXaZ5O9mKH523kjm1Kg4c1ewYNvowsavuiP3eaeE3idG+E/62qc5b6n+vBkP8ESbuw3ctDIp/sw01hGY+fIdB0NmiWhI+PYMR8eOfOvCnmxnh/gczqHCW+to930z3iNnrbbvNdEyXuyDoZpVvIfbTtyxNYpMUjDCi6ZHyzpGz/Exq0R+YoL8PGZr9K8E8+7Zmnd9dBRo7J1B8b8DR20v/iHbzZHDsGBPovB/Dp9a9sUo0IzvZUjdc6UcZ2L4pk+8ln2FBf8VlXHYU00eit/WH1Lx4zM76ZH58N0Dw+wlmNq3nfezI47R0UjXcg67QP4B3kgueHDQwW61vIVMxsv63U9sMbm3v/xGjxrAULpGuj1/d6cy8Z3wKAMl41f793IfKC0MK6y582OXWnuz4zy1B7rGqfG3yxuq1xvdn9Or+nqYMUA+v4p3TqGq0AUI5AISfbX9TuBViS1o2wD37OHdf4ebq7tYaiwC32rnvba7TjxYO6aSF6GIeds7bVh1WtzkBwb53RK97rIat7b2bU8ejyMex65oJl8j9HRyae1JdYdGDvQGwfnTso0VCSZaG+60NuNGo4WvZ0M26+vNT8SaQ0mT5Mir35qIDHvQl9QRUsHA+8VawIzXgTdfO5Gkif1dC60rrYhEKEF1sZJXrrwVoRKyLKnpDbv2z/aey9otg30kybFDn5bdmyuk7usLQmTKONVkhM66AcboTcCPD1eC2Z+jlw1HmCneOz7GhKdPODX+hLA9qP0gD3AzR5sIjj47Q3ykARqsnVSmHXyI8t5Um+85Hw9LeG0UWjoJJW8O9nXgHPqq3VNcZL1Hv7wh29fvctJJHYnsQttzXfkoOjI2C6Y8eYHh8msbTj8dFHbP+isYNT0UjxoPvapgYxx1F/BgZ7wqblKD/xQchcXxpO5hDjXu6BpPVUA0QtjO0nVwG7f380SescfZFzeK7YUvuRGpzt+0ZPs7+myp9ahVzEdnhR8MGs/xH+Rs69uaTS278me/YOsGpoKdnZtv9DrJEPW75MruZe12Hn4CC1w9LsR2UPDdI0p3VBSnLZMO+bRg2DZfhPfmc/3Z8814afD6OSv2LF1NP40fcQB/if7yKG6GdAxpn1X3pMbWSiy3GNPXZx3AyDjIpO8oi9j+fXWe7YgJkYO4u7qt+mCAlITC3aNDVtoG15jdutRx1/N9P6dKT7BHHJxQi5+JePhrcETXunkXv6Za3Bxco7daYzks/jHn3gwwfb4RbG680KFOh8PV7yI85pvmovGZ5xCnN5nffbTD+Ba37MuPaSfnSdnXv+mnNwB7XIbNuvVvvmssOc/YcWXdSzoppUYuubT7McebXetj/KQ+EKNNHLOGp2T8N10gX3IQ/jq8E+OzTOeOudHt7XlqPBd8yXX+Ss+qesra7aeylfJonM4OqGZQp8S6zOPXncDP2vbR2Ooc9W1hpL7kLO9+NoeDzt+wNjGtH2P+gF2ZN85KyzWXFjeyEa6Bsp7OkyPyFC8obt0ihz4FTH9tkc+8pGX/hUtSnFZMXXs3hPK9VM83Nl0rvtTLorQicC5tNzZPB2j+Vz69sbd7Jrr/LXQ5zzg28bcjoWxcW7W5cQ6MW1Hub5fneixAIzO1flwVvY7hs8xWXdCuNJ8TE4rRufKhPM6NZ4u26dlJCnlhLroQC9H1s6yE6ljGDe/gpNEj7wTSJNA+DqH65KzbhxwnGsy4/OeQ85+ClxPq+CFJjrTutAJKT7WRtGKfycQ3YjogNBJSOsgfj356YSHDeSeAOzppOYHegVPss5rB0AFDd4VeZ30wCc0CMKO2gpSrXPmdgLKDoJdFw1ND1/QcpMYeBrpaYrGUtaDbcvIuvTZDznnej/ZFMThLEGk43mVxMC9nyDTz6zTRegqy3zuE0uSdPz5bD86lutOpyRR9ls6TRd7w3/mhMeMzdejyKibDmtBGto0Ufr0SPDLSRNf0erfPmA/qw8nI40hmHcxznbgRLc0TTQDjOunwoo9vrmLEOMVqAqfTrIUqn43pZNzMpYYKnLCt7/YQj/RrEkBf8USX8OX0g/Ftn3h3adryFeirNhgZ2yMXWsG0Pvw27aJNkV5z7MmvhpXBX/uecJN3uTLh7ElPoQsumGXdfiq8NSYwImsuvHFZtt3kFVe6Utk1DEFb8bChM/g4+EXP9E/Ws0vsHn+q+0ge/OHdLN1VFzoXEJjBO3thzVM4KlgCI0KK+PDjyZwaM3nvLJBJ3U0ABWgTq50/BB3+SS/mRE6+EXxhN+lh7FtfohMszbauxilg2yMrob2FNN5RYsGL5vpGN0xUbHdftfXkfAopmaeRkeudfEt/4BbPziCM7vv3Aj2nW96L9/gB6MvGgAdF9f3wUecc5qQPXZsZYdkYx0+o/1b5we5Tq6dm/UDjVzvB2/W4j86f9Hgcc88Rb5Yyc/wzflMX7MfXV1zi24WhMbgyCfxGWQLA3u2rtmDb0cveYUWp2Vi191EEOczx1eHOvfpfEsTAn/tH8VfdNIfY+XT6GbXfIm4YE02xP933mgvdNKd1hfJJToxAAAgAElEQVS0tp3KnfhztMX3aXqQVa+Z/WDW9RpeuwlMn2CfdaLr8N3TZY1kdtVxt7+yJ6eCZcb1f3u2fdAF+3YNsMZMzbpcDw7tk3s+H9k2Ro4bPXfcccfjNXhaoTjVnry+b8dx2Tj31vHrfqfWuNn55/B0ioar3l95xAOF6OTn2Nor33vNgqvI6aq4n8MzxbL2ObK6rPlxSrf2cO2EsgMV+jkPyQGnlftoafrbKPfktPJ6GU3waSztuaeXjecaKFqHrLcn071rjfmevbej6uC1R/+qFzBCb+NDZzvAaAg0DhIFQbqDyBpM9/RybfD0/KwpASVzzro/w6D1ovc2Z8VKoiAp6ODSutkB4Jhe6MpnXicknZx1ABCMGnMJIz7Ip/lr37ync3RNEGY7TtpIBBRbkm+4szmyDk0dfHt/gX8vXuClbRdNWU+iLsHtRNcT1DQmuuFEpllHwk8/fU0kyWUnbN2o9IRXMoqvrNf6aw4e+sRGJ1oSmC68yE7RujbKWj6rLBuL3FOsoHfvB00lE+FB8XvxROi227Yt8kOs+T2OXA9dnp4mQUuhyP599UUTR+NwlRvfQDfotWLWk1yncdgXfZVEsit6zoayTn7bBe4KL8nsmhjSWUVuF9mKXLx3sm29vHo6H/2hD20LaI9OenLdyW37fLh08Sx2ZX84mRM8NXdyL2NCTyeHfAD66S5ZrPar0M71bmS27XXS3ckvn063uvhFP98JQ1hEpuxX4aXIyKvfIgrvTtk4vZC5kbuGm+KtC8NuIvFhip7GFY6KAJiis0/E8Qvt5xQs+LNv+2uNgo4r5My/hyf60qeb7MU/KMI7RirYyS9rh6+s06c6cp2++BPowVDjQ9GYPbtIV8BrHiiK+TD25LSJQop92yPr554GCr+oOdNfi8k9NkZ3c9/JMmvnlCKbDV3442ubJ35CrNAghSWeOw8Xfxo7OWgXaXgKdhqVfLvCnq7wU/xa5wF0lV/31bOsbx32jsesKz7nvVOT/GU/KMAPXFY/R0dbP7tJGrvUxOAj+kFF3vtKcHDEDz1vHQ+Pua+BFx5Cl6Zd7mvUhx76J09rX4Iv/o0cOi9pvOQ3fLg1xbKOOW3jfGGfwAoeGsbd4OnceM3Ben85VK6Rmf3lGMHJV/HazvHUp5XoIrph3nk8n9sxmV00rl2TsPvMWXW688i1FtDgwR+/0XbW+SZ/gw5f1aWbfCx7hRUc+Uy+MuPJi7zdgxufi0Z8o4v86LHY17zQoc53OnbLR1oOazOUftm3/Y89/0eDp5WrGdhLIjtwHHvfSUoDYbzgduxzF357e6zzz6Hpf3vMqpx7OOwZ7GV0rmvc2Tis658jy2N8nivrc3Gz3jp+pbkNoI3RPLrfuK88KMbaqV9Fn9b12t4Uf5KuUzLtxND7thfXBOY4w04c24niYQ3aEvJOFDgnGHCAnGyvIZGWdApC7bg4wnay/EYntRKJVY5X1bPQ3cm1vQQbSVnLtekO//kvODYvMG/ZcNZZT8GZ+xLPDggZo4BqHCUTHLckwVwFpcDeeiWYNZ2wlgDQGwWAZAsfwUSyiS7yz+d1HZh20kavBbrWR7LNq0DqKxyduMBBAtF8tm7Tu4xX3PXvW5AD2XSBrwBrOmCXef199U4cPJ1jH4qR5lODxbUuCtHfv6EgkVJotq7kvSJGMtINEY0XzYm2M3qWa/Rd0SyBsaZGQe6z8ZzIkVxnvAJc0sxPwlJRkTUVO/wdWUkE2Wc3YjM/jZDsE358hYHerD4ADooT+gmD0KdIzH6ezoXeNK/yz4/Fojd75atpWYsc+TV07MW20O6HmTV9Mk8RyaYVndFXjcjmU3Esqe3GBH/AN2q4RUb+GhDZZGyKXae2QpvTW+y/fXr7HrhmXQUiX5b10ZskWVGcsRJnukbvQkf2Cm9+f8RT1tDtpIc9ulgKHxoEWS+/+aLws76iRrPAOuQVmvvJrMZA7nfz1omyrEt2sQFftwt/kvWOLZ2oa6T4qmL7zKxrLSdMnaxwEgJ2HX/ZLHvTABDLxHiNDTHIGmhBZ+iAyb3vfe8NU1/Noj/iFr/chXgXTvRb7ECTOMCX0NnsTf+6KIpeZK6vMMUH9ClcegYLflTeQ6Ya9mn4kaGGAZ/Oz4vvYn10EVadZ/L5Ylro1zgKHdYVS2DY/pDuhEcnrPgJ/p7dwbAbe6E52HRukHFZt/96nlMw9sseZMu3ZK3Q4C8p0jk+R1zPdTS1zP2mTOtqx1P2KA50I8I6GYMu8gkOZM6+cq1P1TWteU+nxViNWU018TljY2tsW9wjj7zSWXaWsWIA2bOdtr2M57PEM7459Mlj2FI+a1ayBz4OT+J+9qVHwYEu9ik3WHWNA4+sk73kB53vhge/MxR7IRs5H3/Opuhp1xRwIH/5o8YEW+ffwmf+GmVO9fIN6g/63jkMudBNfsYptv66Zsc1vo+eNTbto+S+ciWvud4NZXZHt7vm6bwWNtZFf+fYqy9sO2m/L19fa192yY/9nzd4rlIc741tIdzsWnfW/A4IDKT3EpDwQjiX0bMmtHc2Dufsd86YOwtjTrbXXzHhYIztpyHtmC5bowNcG/65fJm/J3O6wVmi39julvfYU3t3seW9+StGAlfudzJ+4TBuu+3ipJOg1E6xAyBeu3ngWuNNb7y2/nPoxvf6x3hY8WgeJf5dHHXCAOteg2NtOeS+glTiIMCjsQMHWgWDTopg3fK2pwSzk4+MU1ju4SKJ7OAicOzJQjHXAYQsNCIULxJH1yX7TW/L2DxfBSJbtDX99Egi5KtP9KxxavmtjcXQoigViHufvLemJEqRSU6Cr99+yXgJYcYoztIMSEKSfczRgGh7VWDZt7GGUScKeZ+kRvFkfXLJffckdvbv4+yS+U5IyBsObduSW8VSxirU6F1eI5vwHdoV9Y2xOZ2s8mudAMGy/U0nQP6ihqQVbv21DWPQ6ultMOfz0a5JRddCiwYVPJzY6q97+KqMhLgbgtYwP7x3MzF7oyMY+K0ef9aabqFbs4xOalJJzLtYXPVbUSvGdZGdffg/NqL45V/arkK3Iq6L9Fxno5L3zI8e5FVxiu6M17wgZye6Mr/5gVXrv2aRgqufoNJTvqIbLn4kOY26/EvRmmtO+bA7+haesheM+Lj2Z3w8/9VFqWtZ15/Zjt/TUMAb/dAo7NMGmRs8+FX+Nvuap+HI3jqnYPtikobXnk9W6MqDOg6az6fwTcYq/uhIaHFP4coe6XH4sqciT5xVHIl3eXXiTk4Smvzuld+Soeeho+MEGdJfzRnNILbKdsk1dPAHGqF8ByzovCZR1ghfoZd/wHv7zOwpN+iin//lF+hd5yAdv9uXtL3L1/i4bo64x4+RF9rlWWygY5FGJ//Bd/Ln+Mp98qAD7NP64lbW0KAVV52gzRqaOWt8EPN6/czLumKk/IfNkIEYLC/rHAbt5oqRWdtpMz698yX6oskgfsrP2odoCMERrm1D8DKfb5KX8Fn8bzfZxI3Wg/4rjXxA7jcNfA5a8aeJw/eHhuahT8ugg16xx6a/a4+mVXOx4wX9kyuwEbpHlu2HyQ69ZMFP8j2dr3hI617msnP21/5VTpcx9J4+8X+5LkbJV8gYHv1571rbvvhoT76y8ze1CfrZ4f95g0fC2gz1+1aQvTGn7h9b93/z+ika1/unMDmH9lN7nrPGZXLYo/GqfKxrMJQO+lfRhZWndX1BsvfhIDjQdc7e5zZaRncunjBikJ14SRYVndY0tgszxt1FJOffjomTw+cp3bIXZ97j24GiEZbmceKCfyfAXdSuvLWTk2xZEw14EJwal8vwXzFHewdqQeDYOviREHXRtdIJg05WJSQtB3zBBZbdxRfYOiBkXgeTzEsQUOx5WtF6gBYBsoMf3uCE/ox1moRMLgLHfzf6zLG/fei15kMHI0WUpEqgzB4SBesqBKzXzTQyYAOeXuS65ESB1MVy62H2VNgotBrzLqol9ugmg2AkOc/aEn8y64QB1nQvawnY9pWYKjQUfLmea5oLa0EjOVdcdLEXbDK3v5ZAFySVkhLYw5UM6Ws+50lbnx6SIO3ZGnrb5jPO+qEz8zXN+LHQkxMeaaJJ/jtxan/Z2MHFunQo9HdxhmZf52k67ddNAPSJFZ1M8Un4kICuSRj7ISNP2PtJtIJHbHGCKvtpCqx6FP4lytmji6WOy5mXe3j2u0T8Af21tyJkjcPtK/hO+K1FmLkKz7Z/fxIdXqEvMscPnSdT8mA39Nneec09zTMNLCeocs+Pc/Mf1nQqKfS2ndHV1l++VhOWn4wf8PsscJag82H8Kx7QHnrgzea7GOGr2jeyycaHPyXTbuTwgwrSbhx0LpL7mkP0HI902lfjWtdCT3S6G7L4d7oj+9B7xXP2YtvBQ9O2/8JTrqdZF3/gN7c6drXfxnvm+NHr8MT+7SVWKvQUlm1roT/7dbOMD9BAhZdcQOOFrFb/2HSwSf5Jg7BtQmwSG8S30MF3uIZ3hW7niH7fydfuOp7GVoKv5lPHu6wVeuQxcqjsqaEgLnaxLFdpPUWfNWC+5ib2jz8I/2nQ8jV8iEaBvIzfaOzokJi7xpCMpa9sTC7RsYNt4g9P/AO7hpXcQ35B14J9cO/foUKvmIo/mHSezb/zU2g0ViPVyZg1J+NvjA8fse1ueJnD9sW3XBdX5ROhoxs8uW9+7smTglPXB+KBmJj7vk5Ll+VqbENcko927qI+6RgrFyQD91qP5Hhk3v6z8wp740NeJw/JKx+++go6z290XtD+vPPfzld6PrlFJvx+x37XNqzX3+BZk31Ov5X5WBG0d72DhjWuMv/U2E5eTo19Qrm/R/NVcVrXWLHlEJ5QeP7foOMcTOCsqGLoXk/p0yqnU+NXvteERKe+928aOZh20tbkcDg2Aaz3XJ3qat+r3rSdt3PreZIYYwXovm68DjxnCC9j8d10rPvipx1ry+2UX2kfhg7J9eq0W7727aDEqQp4AiB+uwARKMinn8rAZd0DXxJEiUsXk5JyYyVweZUY7NnCyodg0wHGNQE0cwSrVb4JZnROABXMFbrmaDBIpARmwUrA84QVTZ045L0EiMzh7bOkIXT3KQrBUjIm0KNbkM71TljRL5FUQBqT+5LkDt6Ov2d9e2YO+SiCFYrGWQOuEhy4tr6iNXL3+xntE/DsVWIqNkhAfZbgdDNF8pOxKbokMfmqktMSnsSyW7qKlvUrYjAko/6B4dZfvCscJC6SHYmtk3Su8xOdHCpEggXbU4Cz0y4K2HfG+9PqbLEx4Q/o3+qLyDE0Zf1goVCADzvWyCFXBXXm0nO0shuFMLlkDwUaG9YoFPPy49i+9pI98j975y+TsffsBydY0GOf+SjFpyPx+GRjdDprKkbbrjVJyDe0oTn0KEjwzh9JpvlXekDu6CVzdDkJQ1/hnc+aouKtPcSLXE+DyNc+2QwdtbfiGjbsN/c1CuFo/y5Qmg50ih9o4zM7DosnucaXos09RXrW4acUbfxn5vRpD42yvYZf+0j7opX+KzrFLjKkD/RWo0RTRjz2FZTMy5pO8PBh7IPM6Y1GFmz5OvNDL71hy+yx5YEPvktzsGXJHqwt3mY9xbM8ofOXvNdkoCehRSNCjOqcqf08TMWQjol4iJw7XodnhTh/mT0f9ahHbXZ/j3vc4/FOpYZG69Mr/HVORdc0g3xmJ/BqH83PiKl4a9+55pHkjic8+1ojnMUIjThND6cMQ4eTKGhqXWK/9Gb1id3g6lyb77M//DqP0/hEE5/eOQrZrjENrk1feKYrWat9TufUGp1ocRoo8/l9Pjt8iyeNj1yzT+LAKPvyI11nyUP4oY7ndDHjyarzpp4rV+NrO343/9bKOE3nPvmUNbsJJkddsW47hhm+7Q0jfrNzQe9XO2Y3fIE4L593PZ/ZU+c0naPwDS3nzX7yV7TacayFAWEcez01fk14Tq13K+6foulW7NFrrPud4nkd73PLYaXx1B7H1uyAfxnflK0VpBWvk9Ebxe+UXCh4J2a91ylcz8WsjaEN5pz1OexODgUiCfVl+EhYzGmHdEqG5kjw2hHF8UiEj9Em0b2KvVur6W7H2gGIE74M0z0e8SPx5BB777wXLPppSxds9KYLgtVOW8fgZz/0o9H+q21w+BmfJ14JHvlvPbTSB/PZUK/LxnqPPT3qPZuHLmbIFSbo6ERJEJYMSJiT8OSfAMYWJFDd5OmkNtfhTS7Zz5H4xjb0GGt/NHbR3Im1poSCUGKTgGo/CVnrZScYGWu+9ZxgMEdQlcCHbu/bX/RfeZBowEMypAllvuJQ80Ky10VH+x7JvfXpJTlqDtE5iVLG9VPqYCuByfsU4OaQpwKPzrHz0Jh7wambbqEp/GUdv1ETbB2p1xxqXZfI2lPxm7XyNN6pFI2yyEjBCQPrSWrogd/RCdZ+E2g9uRO+82Sw/UYnhXw6XYBzYxeanXahb4rT1pWOk/Q91zoBVGwFDzrR9ofnrCtRz57hz5F7dinR9FsfChAFpXFdcGlwROZ9QsIcT8rprUKzizP6ErkrqsjXV7XoXPtFBUn48vsb4YEthF42mjEZz3aNo49wDy18tnjKP+R65oWnrMfO4dI/6iv+NFZ0N+M1MnOfv+Ibgk30w++GhR8NJXzkNet14YW/0KXBh04+LPvy6X3Si37BrvU79xSu2WP9kelgGpr5aXZvjsaz61k7c3JdQ7b1Pu+jB/yj308KL3QYHmss87njR9s7PtEcrJyoEfPFVDobvDRc6E/oy7rB1cko8lNgsu2MQVfWUXTKJ9aGsYZU1mMvYmnrM32KTLOuH37ueJv5ue+rhL4m7OQHWjofpGNoDg5OksGyGxcw5XvFmHzt9mEPe9jWxEzD154wNE/Tnq2ER028VS81k/lZOmdPjSNxr3OG3GNrHZPoQusS2YpxoacfGNDhbuRlTjd4+h496/jLNsUP8ah9PR3UoNe0pKPyXXqigJdLW7Pz2Mzhu6zTuTd6xL58luOwQWt0nGsd7diKNnZE1zImeknu9LbXRDdfns9kQ7Z5JW++u/Mb+oyv/ho8fDOvY0j7jNZ1/rH9T96Ta8aueWrXMJ1fts3JtexLF/FqDxh1/Oz8Q9N8zQHDHz+k+WSvzovFhm74iDHT4LnRbkXNo6AutaD2ll/vK7pa+a9K1ika1vvr+p3YS5jMUYRdhSZOqOcwJNeab9fQ0UnbVfbtsSvPaII/Y7nKnpyFxKALo8bwGM1oQgM+OYfLeG0H0ni1c2rcWgaNRe+96uKKWTBaccvnpqXvr/z0/MvwyTxOSxEQvtBDVzpx6317nw76e3rU+t3rcvhkysm3XZoryHiymAIidEtS0Y7G0CdQcO5eFXQdVOhX791BtGXehcuKsX07ccFDJ4qSDMlHxkis7Ev3BZLQINEVxLtQzf01OErMJEQwULCTo+TcdclMXjURWgfbpldeyUSyF5oFXzju6Xiu8VmdYAm2uSZpzDWnMyTNkie6gF4NJwUcnZYkO3kE29WnkUc3XvCcvZPg4g9W2YO8s77j4b0GLBSa4Z8tdtMlCV4S/yRdEj3JO/lpFnQC6V7vE7okopoTiu8uKlqPPIVrXMgndNGx1fcorrOn9STN+dxFnfv0Cm1kyQbYnqSOvrBDBTydcASd3vNv9J3vUYTyM75aET5h28VG9pEoajCGlqybtTJHwwqu7U9CBx41i/AAG36Dn7Smr9nsFbJ0Hc55zb65rohoH6/QZht4iG1pHkiyxSGYk1/Wt3bW86OdeR8/za7yymbX/MMe3TTJmuSY8aEn+LKx3O9TV3gms9zXRApmGjf8SPZkt3hrH0TeHRvILfc0SMUTzTdFX8dOTT424ke3g0/rfubwB5pndDX7KOb4Nv5EcZe5Gn78bzcVNFoyLnhkb0UkPtizGLM2wugtPcg419gP+YZfDQaN8uyz/pDs6g/4N7kw3LMuXRMP6Qk/g6fOx+iXBqNcFO3k4yuM7L+boeyQnpFl9msbl+PAke5qINGnzNeAymtoiD8NTRp+Gp0drxWumZ//ThWK2fwOX0pO2b+bH8GNjred+UtbGkGwYldsqnWQn0ED2XSc4sv5SDiQW9bwVybFl7ZVOoUfMmUzkS0bt2/nE3iFj7hIdnjAN7vMOM1KDX/xn+/O2mRmT+vxv1mnY0n00wOfjr30h3z5Jvldx1ky5otDQ9tO55ct+15L/F9zYHit98U3/rXnNS5+wLz1vG10L8/qPJvtrzUAnuHSOZV7eSVH8U4OzIfKKbpmWH3Gng/p/LJ1aNPHmz3B06A8obwH4K2ih5COrXfV/Y6NXwN377fSsK5x6vMpHjhHNDBqNJyafw7W5+C0V7RZe6XpnD3PkVkXxaf4ZNx46aAgaV8dRRt582DflnvP3ZNBOxMBPq+S9Z7jPqfAQXUye0pvVufdnwVa68MGLRyPwCDQrDLpQgMv6z7NQ+Nmjz3MuxBY92wnyymuzryT7D05C1wCOfkn6EoeM6YDNJraKcexK2xaNi3fDhCw6bF94sE8wTTjyGrVGfdWXVuDjISO/q1FYsZrCHVS3cmYgAZ748hcQp/7rSvtkxIMNSeytqSn9UMiQ++82oc8JNOedsBLASORwAP9EIjRhY/QILGRYDX2nSS2HlgHL9bIumvBB3/zFVAZK7Hu0yKaOtZma41v9pNch4duUirimtdcU3C0T9EEyn1FdH99i7xyPzJUkEpwFWUKBl916ISu4wO80ZB1NBg7eYoMfJ3Mk2eJZyetGUf27FeDK9dzTTEVPIJh7uO19T73JZcaH4oFeKNbAWgde0q+ySxrdkLe/pYPgUH79bafvEdz24WnkYrobqJZS4KNnsgnePorXM2zIjNzNVE0QIKzJDhrea/w7oQXXXQh60Y/yb6La3vSF/aasU6wsB8nEzqGdcFPvrlvj7U4CdbsC65iRmjxNRD+go056YL33O/CKu873pATfWobQJvi3WvwyvvIpuMFbNlE/kqWr+M4mYOXvPrdHPrQJ1XZa/Du0xHBJfukgFd0hWY+K68ejIiVHfcz12m8jitiTmPFBrJmaESneXSN/Ws4amSIw3SQDne8tAfb74IetuJjXvs0XccyeLXOyRmsSe78V3DrZiCcxX7N3G42ijN+I4lf6xhpX/Yg9jY//FY/cAi+frwcDd204CvQ3QV+xlmfL2NffCJb6fio2QsbMZWedBOZHskRxL1cF58ia80PvoR+Zm1xiSzTIOYP2Ab8Mobu8P/kq8nZ+Mg1OjchL/GAfaNZXMgcPkiMZ/9sKmvAnLzllj6zo87POx8lQ3rf+USuyTU73pmfua1TeEETH8b/wMMc+Uf8M3ujv51LrnLw8IZ+kac5HkbwVW3vve5eDbDG0rYRGHUe3frIRuhL42ROP+ho+9+b2/lbNy+ti/6L2H6zDR6CaWL6fYNzbMytvn6r9+wEf4/Wdb8b3b+xvOoaVx2/8tGKyhG0st+IjFaaVl3Zu9+GLmja+5Qc9njqa732qqPH7p3imwMzbuWxHQ7n18nbWljv0euagCsJz3qK2Q5+aGiZ7umWgHLZnqvjbpnhjb5kj/WJHhq62dD7tXMV1OHU6/a4PV13rZPZdnb2V7BeJtcOUujvPQXRLuwyTvCCgSAkiVj1twNhB9092jh2rxx4FzXduGjZCyRk2bpO/1pn7E+3yQFf+axYE4SbHoks/Ww96zVWXbJf+Ag99KF1V5ITvruQ0xQxrwNe5oQmQV4x4LokQ8LSTSMFZidtud9PWtGtyA5frinW2/bZrHGaCvht+jKmG1AKIwlT46CZQhclY3hvu7pIAP478VX0+xoXnVGkZi3Fde4pHsg/85vvjJG4rkVVMM38bghm/NoIzTXYZP+sRzdah0NXClVfE2sfxK7oikSQDOmJotpXvrqJwe/Si8zR7OkClj9YfUU3X1Jwsx97Z688qfenjvn3Lh5gY64/Je7UAx9D3/ALr25SZA3JYfRAg6mvhzZ2nFc6uNqshLmfHOeawj3rdAMna9GdyCzrOsXBT3QC3f48PN/97ne/OCWz+q7Wb/anOOWbFW9t+11ArfGjT32FD1+RCi2RmX/tI51GgSG9zZjciz30V18UtfhffbHY1fGCX8g1+tlfi9WQ1FQkY/4itAWb6KO/QKY5pPkRfjV72Yun4M1vaNAcCy1+00YjBqYKXbaW6+ybr3DiIV//9LVK9kCmYkD7ev6ZDydnjQu8NdZOFPF1cii8+Exu7Z9b7l10rbbCXuDf9iBf0nzkP+UtYjg/qYGlOdHjFfEwaT9Jb+TTbfNsqGXU8Zcu8yf0LjLkH/o3jLrpCWt+jv/seNnyZ7+Nc2jv3+1yWg5GCvlukHWDhF7x2ZpM/F/u+5oPWyJDtt9+KbSxN3aJL7GyG1l0qYtxDzQ0I9c8h1x73453dKpfcx822Ys+sBXYNt/oZ1/tr/LeGnIg+rjmcKvf5U/F/fbTzZsmrtwCDh7wmC/28zmrTeHRfP6WHDoXXvOVzo3h0bmRvZsHvgY95vE15Gtf9K6f+Sq5ZNt95wZ0fL3fNUP7qubpf/zI8kXEusE3nYxL8nqp9f66TScQGDpFygrcOeNPjbmZ+ysP61p7GJzigQDbsfW6q/JznGSw7nmMxlVR7HHu/JvFrR3ZVdc6R3c4o+anHdRV91wTwj0aVofMeBmiBKkNuJOXYzQJZJx277PHZwda7/f0QGDmyDqBWcdLGlo/mz+BFw/r/HZ+qwPrddqZtmNr/I/p7rr3SkPjKFgc81n91EIihB5PcxW7jd8pveogtBfMGxtJiyKlixDBCV7WXeXQQXNP1wRihaXCcfU5MEeLfegMPAVBT7Hb5shDwshnSSQkVYoNa6CtsaMPXVRlHUkEWUtYzVUA5r7fDMj7TkBXuYRuia7gHtok8xkv2GesJgq9CZ/okHTjnW/AhyQa3mviTSfwSk/5lrazXKOjbRvRX18xURjTEydjsn5oVmRIUvsUTnaSDKMAACAASURBVMtN0Uk/2kZDU8b62kE+S8pyXTHa2MHDKQEYes1YP4JLX3KNXlgL3f0kr4sBvif7+AHrbrTRbzqBVrLXnFl1IDQFv9z3Z6DXIqf1bm0qsaf8UHLGhdfQmCZJ/0WiFEX8eNbAJ/okrMaQi6e1fveDb6Pr+UxG4SPrKqb5v2DXftIa2dNXrcJH3tNrdpk1NM00AhTnEmH3FU+aDvwY+wrNTrKwT/qcV82Wbob171TRx9Do5ETmhTe0aaQ40Rb8/PaJvfjurMfPrL9dxD/htYsVOqNwgy9c6SC68rtW/Aj9ad/VhQw/QyfZnULIOqFHwwfP9IDcNT19bcTnjCc7X7MLFtlTY549wyH6pwGTa+0nNLI7XrDvXAt/Go78uyKJL6BvrRf8UWjiw/gmutrFOx32u0vZG88a8GzbD9QHw246hr7s141Hfsi62Sf3Q4sTm22HfCJZpXmYNemyhl3HAHStjZ2s66tb/B3fsOaZMIKxBoOGQWRI/9o/ijmZ5+u5TtyQR+sh/vmm8MEexaGOl/Kubni0ftsfbRo2meerT+xPPiNfgQF7gnk+m+srie7JxXou/Vsb7/K3bgytOVX7V7LJKaPILafxxJz2g908sbfcPTRoIsqpNKtaTzpX8kCi8wyxCb9yEfuRi3zOb7c5Cco38AHtw/isNY9pGcuh8krn+V7657OHCppRfDO7gmvLkGw6Z5IHZL7YRV6rzxWfXO9mZdaR1/K9a6zmB/kM8mj7bL3ceF3/itapQuTU/XUDiUQb9WVrrMXXut46t0Fc5x7b59Sap3g8df8UHf9DCLfdti3JMPbWZxzW3sO157dRUYRed09Orp0z/hSPpzC6TDaX4XDZuitPK42cNCO/FTysciAndEosBCBy3nvlGI7pQvjj6DiWzBGI8YevPf4ES/Ts2QIe8Naf1/Ed9MmtneO5smzdOybH1blLEgWvY3I9JXdJTstktRVYcNJZs4u8XBfsBDp2lLEt27192ubapxlrvgTWGMmgpIqsEmzQ2sVt86XYENRWXW49sn7zLcGDw57utywzl6z2/Hbv3zpnjr27AQkXxUI+J3AqoDuJkcjRWa/BBK6NRc8NvTBtnvjZVdZ4Cc3BScJER2Hf+uQeOjO3m4XdTGW/nSCumLq3NpEyTlFhT/R3Ytu6FVw8SQ1dnnqSCT9H1zz1U9DzWzCXLCmy20ad8OnEW6PIPllH4W2upC50+lPYLYfsCfe8l9RKrviTvErW9vwku6CH1tFQCpawUri2rUjgJLqwcL2bZZ2YG69YCY3hM9c9OVcgKbr7aT9Zwa51gN2gU4GhYZn7dJ1P5+8UnV1o9u+pwJMsNJv4Nr9DQjc0cMhTkeFESJ+2wlMKHIUVuWQ/zQU+uDHnj+gP+8pr9vZ7TqFTMSLpzjqanXScXdDVLtol8+SUNbOWMewpc9mOOKJQyhwFCSw1kxSr7DifNWTEY/lDxx/6wYfTn4533ShUAGqCNA/0QgOIXWXf8J/7/jw3zEKLryCJMdkvvwkUTDRzMs5DBnKiL2yVbWcfBVzmdJNZA0bcyJ5Om9EH9kUv5Ff8R/hhFxlLth2T11M2fEbHytU/d3xka13c5xp9oYfkzg469zAmtGgONd3wpm/kjG/45romQO6tOQh8PBzg68m1fYf8g89rGYqF0ek+VSNGdexAA51Dc/v0zpn4Zg0lOtQ+QA7Bd7ETMXjNjzqXgkvHMfysdscvaUQEP01qcm/503u4kjXeYekkWORNtzKmcw+5AF+lHiAjaxnXeU/45eNjx1lD/KZ35MJn7eXybKH9UP/MARr4Ms1hvodc5TFwhhl9zOf4kTvuuONwn/vcZxNX1m6bagxXm+M3G2/8eBWf2zb3clx2j1Y5Z9d6YkrngehrXXKN7Ru/6uemizfb4FkF2Ep/rGBax9zM571C4dR6p2g+Nf/U/VbgvbHr/ufw0EUap7Q6GIKnyJfhv9J4Z2NyCjP3u1A6d45xT4g84Ycs1iKYrJrvDlqNAcfRTqGTgpZ/47nqSdOwOoUORl1ko3NPt1t3eo6xff8cGi/TRU6Xw4SF63s6z3H3mMZEIiSACgCNof3aqea+6wJ7B4CWqeRpDRCrbPZst528NVtOAp3AmDXwQAaNV8sydGWsAN30CCp4g88axDvI0af2V1kza0nQ6Kyx+JOcob/3ayzxntd+0tdFiULO2k4bSJboCd1ojHNNMt/JmCSu+W0+6VEnedm3iw3yT1ItsYYP/cQrOpoWcvSEWiLVSXePCS0aU9lHUu9EjpMsrTsZJ6mFEz3JZ1iau8pGEq3AVNxlD1+B6hNIvpZhL4mc0yHhxxNxMugGTIp7CWr4sx7ZkpGCXPIKfzoUPiT+sMevP5W+6nDHnsZSUdX+n96EB3+21XzyoANtv/Q9NGmqdIGkEZI5GgCrn+lijc6EXk20tYhgS3yDJkvnKujJGuEn/0If+fmtDkVw7juVEQzyXlHFXlu/urBq3vpkSPuu9o15302uVbfYAl0NHeEncvAkFW2+Uta8KxQyHobsRnEfuWiYdVOCX6MP/B5/1vOCU/agjwqq9ueaOdkfz7AQj/mHloE4gGf20cUIHDuWsyc+XZxoHMTG7MvmFZ1oy3g212tmXE5/aM5puMHH60pT8whbpwPYBTnzgz5rDjau/RfLgjG76XwB/bAI35GRJqa4zy5gjgc22L9F1Dq9Nke6yO04Qz86zsJDbKeL4g066ZTGVjeYOxei8+QBfz/ErMFmHXEcRh3f+S/4d84STLJ2ZKLBx/5zXQ7GD6w+iT62bnVsFRfoKFlpkJBRaNQYglm/8t10Bs78detrN51bB4wNLxox/B7971wF5mIqXWnba13sfIyPzTU+u2nP2uyCboVuPoXMsr5TXm034gEZNVZZx9poyjX8yC+6mY1vsUec89WxXj840JtuVmV9tt9+TbyjI/TQwwV0da2EHr6FHOGJHrpmjb3ccq2TOu6LFfbrddum6X3fp5Pm3nSDZw+A3mR9j+ljY5roZvDU+L3C8dScy+i8mXtX5bEd1Km5hLk3rjHoRPQcXlYaTslhvX/OHueMEfzPwWFd71ya2+DOoemyMefs2YbewQWv1tB5tl8b+oXB/vdpL0Es1zlKTpmz2LOfTgSalhvFYeXnfziY/6bX9WN607q7jjmmEzBAg3kCiD1XW1h1S8EngK3z7b/y0HiTQwfUle5OMlYa+vNegGjeuimTeZx++PS/deKYLa36t+IuYRH4je9A6f06hp/Kq4ImYySJsGvbaN9GTzuZJkcBNWtJWtHe2PRfsdAEkMxJGFsm2b8Dfb/XZJFsdCGAB8mJhMJ6XZxKTjMHLm2veU+HvO/55lkndPk9FoUonciYPjEQeuAJ65alIsY1CRM6yC97amB0omJN43PPU108KiI99V5tjn5kb3vk60iKCHoTObLbLn7N7yZG6OJb2QU9CH3NV+tl2zJa4NnJKj2RQLdvdhopa5FZ6PHEdj2V0LGJzqGvj6PjSaOr9YkcYJB75M4+FK/spn0Vvv2wMXw1xBR9mQNPDcf2R5pyoUeTgj8IbQpJxQnZKRDpFplI3DPXVzQUYbmm4AvdfnvG1+tCa/v5tu3c0wTtQjLX2QQ+vbqncPeZnmd9NCnY2tfZJxiwETEka2iKwLgbBWTpHp/f/pMN9omGjv0KQ41FTS05Q/u33Ms4jSe2xM9pzqCRTrru1Anbzx655+RWxwoNtzR4fEWpbVIzNnuzXfhm/25CiBcKMgVoPocmDUj63rEke/aJlKyl4awh0nqDB7iiuYtY+LNLDZH2yzDlF7KeE0hsdC2We4+ux7r4pytypazvhI2vn3UDiF6z9Y4T/Fs3a+kuO8p8Ppr/Mq/jW671D6CHfwV8N5XZL5nmHhrJnG8xJnExY6JT9Ltzwey1nohiN6HRV4b49bxqUnaeS+81LPHHl7MDeIUGjT3xL9fgwAbYYudvdNnY5p3+ty7mWn+dtHPlji9wMVftkfH0lW6JA2IHPtl1rvPPmasJrnlibXpBlmSFRvZKB80zPvPbt6JDnGg9IyN4d4zumMW/wHyNi+J421nLufEVC9Z8mb2zSZh3LgSbxrZ9c8dt75smY7cGTzNhcCtwv1/vr58BQ6nXdYB+bP2rXt9TsnWNUzxddc87e3wb9DHsj43pJKL5XsffLCYr7p1EUuBV1ufqzopv83QZ9qd4ugyPm5Hpmrj1Wgy+k5h1vKDS1yXsHBFnwXD71dp7/Ek0zLeuOXt6wR+surc6Gw7dmpzSZf5iT7Z7PqT5PWbP7TiP2cOKOz3tNTnWBAFJJ2fZRQb+G0u0S946mew99uhr2WRsB6F1bs/vvXI9ATT/89sLCguyEUT6tEgnoa1HbdPmSR77qZ61+fjQ08UDWjs5UFy1b5Co4rv1wJr9NB3+bIpsBH7Y46mDceYqJPHfwThz6JN5klVJXa538hV6+2sk2UMR1HzSl8aL7FfdhqPrigANCUlZN5okNG2HfK/Ce01sJZtOnWS/TpxgqZDKj546GZPv3/udh/BGtnnfBXLT2vuvvgvd65M5uPktB/JqHc8YhQn/w59mvEKeH+0kFc/tI1q3NBokfe3L/R4EWwiOa1EenrsRgW/00cNc17xRBEuq+6s94c+TU7Lwl9O6+NDoyHhNlm5QaFKRlwIeru3fsi4esh497NjOfyq4Ww9yT6KuYZRr9Dd0Neb0P3xmHX8dSOHraTI/zab7KXzWDj5sPmsqmK3TRXL7Pb5k1WW+jF34uhje6Bff1w1GBaJmET/W8ZSc+3coQqt4xU59dcX49rFts9mLD1/9mkLU6Yhu5HVeYG/23bpGF7qo5C9btvS5m4JrQ6/pC81O8MTH0KmWp6K2C3QNV348r1kneoJWvgou8Fr9Jz/ka2TZJ//5vDVetT133OIL0dTxzRy88IH0s31af32FzvDrXSzTwW7E9QmUjtEwCEbdbKdnGi0ZJ1Z1LtQ5J9/SuVA3hjoei+dsM3zE1tt3451u8Vea7DDKuhodvW7rMH7Imj/y2R7tA9ArZgU3+VP2cR2GTTtbJ8+OGb3H2iDoHBT9aIQV/9yNL/rmlLA4RGZ5bX1FF1vwdbRcz9ys52TlSpO12rfkff7TAQ3lyEV8bT9En+g9P6kJRR875oo1/BHb4cfIo/MQuo5WMsL/Xv6/5mJ8ee9v3ca1m0LkjSY5HxmstkR+8hg0dAzuMa3bLVeyWvP5xzvBY/OV0f7cTqoTo05ICQKoPb8Tg8v2OfdeGw2BrHNXms9d+/9y3MrLysNV76/jVzm0w9nje91fULau4EIxz5HzOTxZf083j8n7mNxO7Xej8m7eu2Dasw8OAE6MtDveHViax3P1uMcJaOR1Ss6nMFhpQD9eu0nBmd8ID01H6xjnjo69wLzyuOrJ+rmLTwlzO/cuzMlt9Ynoyrw9XbVGO+DmS8DIfUFz9ZudQNG5zIvuJLj1V1OsIeGQyKBPArba71qwoFfx34HTWmsAaroFWHqf135aFLr9OV1/BanXleTQX3xnD82PvDfO+6zh1ECShi7wOnHqpHWVnc8wyOdOvMkKT4pVhX2uSzxXPe3PEta2++bXk6289gkSBWDzQM/oIPmG7vwj324QtW4qGBQ9TqDgLYlbePJnTLvAEPfbNul1J/xrggpnDRLr5NX+oV1hSAf7iak18BIaQqffTulGR+ZJ1LtYaMzbnskfzorJVT/Q5QdD7bkW++s+aO6vSnj6rQkEZ4mwQl+jouUd2tfGCR766z98XehbC+HQxGfkvfhkbTbehVJo4AvwpDHMdrqgUhRITq1tP7aTvXwloQtgOUZeoyf+XDsbzTrWWL9qwXasYVxw8HW80EOGGoX8Cz66WUEvPJ2P7JzQIR9NnqyTvTQT3O+Ymfd0xz5wp/viLh/UsYrticnZi15lHjvMuPYh5IDHYBd966+v8Q/x3eZqFClE8dTxmE27Zo/2D9krJy4Vi/wsbLpoom+Na8cPepe5Gi7WyWcn2cROdtZ5gCa+RqiTCO2H+Gj6xC6cEMmemlWaw6u/XHNm669rk50GlwcQchPz8E5XyIMvWE//ZR35qz1hZW26QWf4STacveJzEx9yTdMPr3wvPaBH1l9jLDloXDj5KK7t+X12GB7av7NhOse2Okex3urbe84am4OnRomcpGMgHlu+fBR7dg//8nZ+r3MWWMqB+KSOFeTCPpx04QtyfT2Rlz00azqvRwtfIwfjQ9mncexz9Zl0qfMkNPfaTqzJWVp/+YlVL8maHmrIZQ1+rn3OKhP+IWPap3fu17rGDszrfIGsOheVd7VPbP9rHTHUXvSITXfeyAZ6P/Mv7DV/Jr0Tcgv0tavct2kXTT3f/WPrX/X6HsPrGqd4uuqeTwjjVxxP8biOv1k5tMNpI/DERkF4M7JnxNY/Jdeb5elG5MpRrAZ57loM0VHpdkiSjQ5+l9ki/o03toPVKT05l+5eu4MZmR3D49j+TaMA0Q71KnTdiG1w/hoRezhzznu21AlP5q7J2kp/4yNgtvzWPTj4XpuPjZ4kWPvTvRJjNtpJMD47URNcuzjookvAa3tsmQsqncgLbq0PawKABk/lPYVfkzbYKQg7ISMv1yQVEgFPddxXILf/an0LTXwX286+nfhIaOCMhm64dCCHb65JnCQvq212UR1a0EvW/GsnGPRH4tlr9nqSF4lcXiVbeYU/2UansmaS106cJNCKoy7UQydcJGat3xId69EJBeqaUEl8uvByjWzbT7ZfCi0SvbxX4K22hRayaZ/eyTw9txadynWFTNs9mZFVcDMOnbAOxppRPR4+aF4LSLTSMbqp0PBUtpslWUsSLcHuz1mDntGRvCpKFPB0Bq70nw2RD58Ft8Y/Y2HccV4zoW1fsce2FaR4zViFKdrYZie+ih02CjsNNg2vLqDxby6fynfQQZ/7ifSeX7Q3WbcNoZVNOL3Cf6A3cyNfTaIuAjrpz/XwwhesjRO+WpHUOXU3tPmDrO2kEf1rPSHf1Z5gw/9k327C87FpsPmrU22L6NQgwS89W3OP9oeZ668j9qmO0KL5R+fpN9+huaDJxZ+RAx40DNpndROvfXHH3NZ7OIaG8Mm28C42wRhtbGCNjey7/VLH627Aki8f0g8F9nSErw/NoQOuWcfXhcNHcKdT3fxz0jD7sGk23nkYejMujb+cIOVr+Nie33jyRVnPfrnPH9LR9kPWtI575N72gU721vfYNP9H72FAPzsOZ36fRuK/23e231rj6Zo75TNdyvvWdTnrmv+wQ3TzUeICvUDbmvv6LC7mtRvt8qnOMc3J2rEneoyGzmFhzt7c6xxilUv74I43LVP+tenvuMrm5D97Opr16ID35nXcQ0/HAbGOTK3Pr8Grc6Teq+PGxbq3337743oTE2y2vq73m2gBloPggI+tdSuut0GttFj/FE+3go5bvcYpnFde18+n5p+6v/Kzh+2qyP60Kvkfk4e1T9FMsdth3wzOp/a7kbU7QHTgb2PtdduZ4su1lc828DVJPIbhymMnfY3njfC6N6eTqnWvvncr9sPbnu62Lp6juz2m11uLxQ78mdOJc/uXHtcBeN1nz1/Bqe+tPDS2HcQFoMzVJGw6BRl7aNYo5iV+1qSDEkNBQwLlPlm0XsJu9bsd6PAh8WAza1DtpKHxFJwl/t18ck2SiOeWqeSlgzOZrnFwD5s1GfL0VJLWNtw80I9OtMkbJoopTYCs6fcR4N10tyyc7NEQaP+TffqpVBdjjZGECd0KktCTa/3nXzPP01QNOvR7MuXpNXwlYnQWTZ1Q5r1CK3t2Adm8ezIbOuxPF3MN7T0H3hmnQEBrP42UiLd8rNlFGn1pn0B2dF7RlCfabFRR1nZCR7vRhjYJMfyyL6yzNzlIvOkaXch8pyvogjXZfccGiTLs0Gtdha84340sNO7JPOPRSHc72c81utZ7mmft0OFUSfbOWIWkYr+bTdnDvvxYN2PF8Nb3FJLZL8Wp0wjZV8Ed3DST+IQuIBVkdKgbQBL4/jqWYpC+w5QM12S/bWZtFvPZ7Ad9fCdZdzxl+y0XNkZPYZ316CadcLpFM6qbRTDrr1l1fNlrBIY2DQPy7ziZ9918ypgu3PiYrMM+Qre418U3/WDj5Jx5fSrJ12DYNpm0bFveuR/erAFbfK1y43dafnwujDKmG1TGop1vwH/beecK7F6zD97W8RVeNLfOrDkmv8s+8+qkWNYJn7FXvk2zEQ1dzHcekOu+lmUPOHQsCY0aCNbua3mvAcYvdZOCzDrX6Xxo1bOM73hP9+RdbVfiU/tDhfqevjbOxnVOwRbFsM7nGiOxiZ8g1+jOelK6Y0nHRrGiaaL7nWfwL/jf8zP45yPZf8fY0BE5+srgmvPwZ62TsLcOXvjP1rGWKZ8PY3zLxejMuqeYR/7iCR/gM9pbFzoP5WNWHVgblbDv/L9jNX3wmj06Tt6WBg+QOokHGKewLuRzJ6ztVFvox+beyuvtdPo9hbzKXqsDW+c2Nueu23P21j+15orzuu+qUFeled3/GAadEDJozuNRj3rUlgz58bqmYY+/Uzyfwnalcf18s+uf2r9t4xT+1hLA6OXaIGp8O/C0czpG1zEdW6/7zFGsTmSVG946kONjdVrH9OaULC7Tj7VxIHjBv531nr9aaepkuXmnz5x+gmc7YDLzSiboOYa/xGGd3zj3GnuyVnS13+0grhHg6Ufuhf7s6Sld1lCACvLdTAjfnpw7visRjk33moJIArIkgn6QF9wl1egRG2DfxW3486S0E5zQGRr8BkkHyLzP2t1sCc9pOHccsm5oV6D0V57Ip58I50lyftsIrpJUT/vzijYnqARjhUPbiAQdNoqmllHudTIsGRW886exs5e4nVe84yvXMj7+OPTlN3S8pxOwUZz1b06EB4UJWhRt9mMbXvv3ieipZo2nXtaATdtY6FLktG3YXwxs+4efInI9zWAsGulqF+qaSnAPHX6A1Hy85XNkHsz8pR+/WRAeFYWaWxoV2d+TbbqTtdhb7kc+fhQ4PLNBPNFLvtdnv1eTJ9tZJ+PToGhfGNoU8dmzGy0tq04Ou/CWABvrZIJiX9OHD+xckg/ppgybcHJIAYDmrBMac9/aioIuILvIdrqmm4T2IX8FAFoyJ3vFPvK+MWKTudY6GHrYDL1eYwE+2tessQTP5Jk5HWvXBmjurfrO7jMX7Wwr+62+R65Grzvu8MfoELfERfbB/tm2NbqppmjvhoQ4oIBzykMTtNcjS/fWExdZ37Xmk36G78hPzMr1PqFlLycaNNb4Ro3Gjt3sUHELD3qJL2tlT7rLfsQtYxpT+gZ/usOXa7p0syLz+Rrj+NA1r2tdVKAGBycxzIMJXeEr8G0cbH1Nr+XRD5A636QPdJv9dCwzvvMJdsHH0vfWufYdaESz3IMtt13gjy/x2jEITb4ypYFFnp3LoJts+Zys13/4AU9t9/yINaInrU+ds4uXWZNP6hwz63bDQKzl8zqvoOdsWe4l52j59AOV7Efu9K99CtuEU9tT+z/X4xOS26CRDMT+zufgBxM0r/k5Hcj11QdbH969nz35MnGs9bJ1p3OX1iV0apjjG10do+TT7Z/pBL7QaF1j4d903vbQhz70cY4CMvp1of7cStlCtylDaOO4M9+v9LSxHBPeKXr21twz9lPrHMPk1Pp7654zhyLszT8ll/X+sf3WPTgZxrMa5GW4naLpFL7nYHJqjaveZ/Tn6tYej3uGKTi1/prbmDfPq1M6h5cOtvbsYLdi2nt34Mr1vf2PyaSd7krnOXK8zLmt3fqVzlUGgoSgsufcPUnIGIkzvAQJut/0dyMm1znbLnj25MTZ86kdyLJPgkM/SVKIZbwEM/ulIPIXZG6//fZtzl3ucpeLr9nkLxKlYfHYxz724lrWgEHGu5c9NE6yh6+RSCa6eA2N3TxK8Zt9Q1PiS/+lDDou4RR3gtXf/u3fbvThydwUv+ufw86eEnWJo4InSWcKXglsXh/zmMdsNHUTS0HsR1PpUl4lYxqI9pKsJBHJtYxVPKx/HSk43POe99wwZUv+RLaTB6EzfGY9fy637Qtv9lm/sgEH+pxXfISurNkFdRcz2TMNI3hHP7Jf+CIfyboEIq+ti3jv6xKc6E/4i1yDQz5HjknkNFnYlQYc+jsB7GRIAUvXJXj5TGbhOdhLPjOmbTE0aFqyzcxV+DtxExlptHiCH1pyTcImycseWcNf/GpcnG71G0b2JIuscccdd2y67ymrr360bbbPoj/0IWsF68jQj7DyD120wEIBLIlvP9o+wf541njJ/GDiqTkf7XdnYBk+socHP1kv9OW+f53Ekjs/kblZI7bL9+Re7Dl7hgYyWouXjAt9ThBo/nTxz9fDKp/7tz4k0KGD3PqaUwaKVScssm83pTWC2RaMFUxyqHxGHwzIPWv68WE21L5VcS5urU2ebrzwK3kNz5oRCkG6Gb7pk5jGP6odjFW4h25+A1ahpRsea7HdsUxBHrvJ/PCq6cPexRb63A8QwpMmbZ/6MLdtlr+R24nrHaca/9Cx5oF8eucI/CVf3oWcByzkI29QpNqbvqUBGay7Cdn00h15QTdz8Nq/ocQXkkH7XDlIrgW71kU2ELqaH/5FHJG/iJ1NHz8hZ9DEIH/rth/QcEMbPSZzMmv75M80xMTt1h+5oZMldJY+hy/yZi8d5/Cw8ot2vOQ112KrGvHWyXWNqtVG2GbLen0fmw+9fdqpYyt/Q+YeasGw8aB3cl6+s/El686z+z1MOx+BfetWxxg5dHybryqL+dmvcwG20nl46xRa+r45MEAjvsgPHXs5vmtsvPMsNi4vQjP7Ft/YB3rJci/+wU+MpNsXQbN+CoIMO5ZvezzoQQ963LM/+7NfFAWIB8D6uYsZytAb/m+/X+nZ2795uRH61j2uut46/s7CkJLcGRisiVjrBWW1/zkyMf9G5NG03Mz8G5l79vp+dAAAIABJREFUSvZr4F/3ODUfdpKint8Bj+2di7V1BFyfOcNjWOzRuzrwnttFwh4PN6Kbp3g8himHvPIoQHHuq8z6OsfdNAiM7fDDVxeQvUcHUDZyjCb4tW81X1JlbfiiVyKT14/7uI87fNd3fdfhGZ7hGQ7P9EzPtPn3BM58ToKRZO/5n//5D6/3eq93eK/3eq+tAM+1p3u6p9uS6ad/+qffiqc0ie5+97sf3vAN3/Dwaq/2alug/ZEf+ZHDd3/3d29FfhL/jE/BTA7ZJwnTJ33SJx3uc5/7XDQLJE0d7MJnrqcB8nVf93WHX/qlX9oKOT+ymfeSZydp3ud93ufw53/+54cf+7EfO/zKr/zKlmw/67M+68ZP/v3e7/3exqvfjnmjN3qjwy/8wi9sxXPoT7IcDJ7lWZ7l4ocvc/8t3/Itt3XCX04jhq7s/xZv8RZb0Zwxj3zkI7f3aVaExxd5kRfZ8A3dD3/4w7c59773vbdr973vfQ/f8R3fcXj0ox+97Rs63/RN3/TwPM/zPIdv+IZv2MZn/cy5613venjGZ3zGw2u8xmtsxejP/MzPHP7mb/5mwy4JWa7/0A/90OH1X//1t4ZMsJbMB89uwvCtdEzy+hu/8RsbX9GPyCW8/uEf/uHh+Z7v+Q4/8AM/sP3PnOypoMhebCD4Rlf8IGnGZq1f/dVfPXzv937v4W3f9m0Pz/3cz33x+xyhL0XWAx/4wMPP/uzPHh7xiEdsTRcFQ/CJnr34i7/4Nu9e97rXxdNKibvkevU5nqBKRMPjH//xH286Fx7vdre7bf9f4iVe4vBXf/VXG5aRf/B+5Vd+5cNDHvKQw1/+5V9uNOXaczzHc2y6nrnRrcgjMqYzuRY7eNd3fdeNv1/8xV88/Mmf/MmG+wu8wAtcNDnCQ2wo62lORm+ip8Et67/sy77s4QVf8AUPv/Zrv7btH/2OTgWP6GXmBv/YQPAPH9k7PGpcRmecyFL8aFL6kWDFdvQp853Qijwjty6Yu2joBJZ9amZmbmjUsAz+fhdDEUPvFJQal5FPbC54a4xmfQWOYsg1Os63SnAVWnwOG9E0osP8YebBphu56IxOauitDZLwq0mTufiHraZNn95rrOytucVW6XNo1LzPNZ9Dm2KAPCTvHYvQp8mWscHB72NpeCs4rNUnZPKePdENTarQpEm6FhzBv7+SFX3XTMg+muuaAuRJPt3gg6fGB10lQz5ozYHESXmN+3xjx1l+MGNDm8Z30yym53U9VakZknuKZo0xTcxuvpMnmeNBY1je3HJFP6ycHGysohf8fecc5oZPX9c2tmXhJBLMuslDbuFR06Ex7WaMPKT9BR47R+943w0f8/geOh/eu7HQOeWaC62xrvPizqW9z/wustFGX/CvQaLZat2OuehtntiIPfKZ7LI3/yN3iyzIX5PBg7LIpRuRcGl/0SeKct/cbkrhEW1iq+Ys22tbaVpgDIPOUc1pfOUF3ajLNTkQvVkbcKGHD896miUa4C2DbqRkrNjAploP8r5ttnPw1oXWAWO6tl1rF3YB14ztZhrcOv/v9bwXC8S19nVdYxxr8KzxgI5v69/vfvd7XBJ3T1ubKAytoK2M9ufe7LJxt+re3n4Au9E91vl7BeBV1l7XuxGMzplDKfdoO4XJuv6x8b1HxrSSd9GxFrAMrmk7RdMpjFeaz+Xh1LpX0e91z5XvPV1ybY//PRkad0oHzsGT47aW5IsTXOkXiHJfYtTOfA9zc3puO8wV31Ny4yBbhxrDDrB08DKf1Rh0krLnxxpTdOILVvbqQL3ifEo2gh85NM8Ct+AhADQGaHCK4R3e4R0OKeiTxL70S7/01phIQfnWb/3WW4H2nd/5nVtx/dVf/dVbsZtC/7M+67O2APWRH/mRW9Eamh70oAcdvuiLvmi7/n3f931b8yJF5p/92Z8dfvM3f/Pw8R//8VvB+i7v8i5bUfoXf/EXh2/8xm/cCoxv+7Zv29ZRXJBNJ3b4TKLyR3/0R1vRnIbB/e9//8MbvMEbHNKcyb0U2F//9V+/NQHud7/7bQVZiuaP+qiP2orNj/7oj94aBaEtzYTQ/Iqv+IpbMR8agkWK6K/92q/diuqP+IiPuGhIpXESXj7lUz5la9j83M/93OGv//qvt+ZMeErjJ/+/9Vu/dUvQfvRHf/TwnM/5nIeXf/mX37AMnb/+679++NRP/dRt3uu8zuscnu3Znm2bE17SPEtDJ/u+zMu8zEZzmh54id6EzhT9r/u6r3v47M/+7MPXfM3XHF74hV94k18aFMEpmP/gD/7g1pDpxMQT6k5qOgnM+y/4gi84fPM3f/PheZ/3eTdZOikVXfqyL/uyDb/v//7v35p4oSU0RP5v//Zvf/jt3/7tw8///M8fXuiFXmijK02P0JyELHhH3h/7sR97eJu3eZutsahgoLeZE1yCcZpvwUvDMZ8j8+hQ5OpUgmJaMdKxJvrUpwM0FlKoR4eC7Rd/8Rdvuv5BH/RBh4c97GEb5sHvkz/5kzcZhO7P+7zP2+5lnAZImjrv937vt52m+aZv+qatURe9ecADHrDpZJpgaY6lORd9DM0f8AEfsOlC1sreaRy9x3u8x+HVX/3Vt0Il+hU9ie6lEZhGzld91Vcd/uAP/mBb5yd+4ie29+/0Tu+0Nd0i2zTMIvc0RdLgoQvRx9hqGiWx1+jZL//yLx8+93M/d3ufZmJsJjYdXQ4tsfvwEJ7CZ+w+fAWD2EZo70aeZFxsSIPqJ3/yJw/v+Z7vuTWv2HMS72ASe4s9pnkVuWWP8Jj98i+NgND9W7/1W4c3f/M3P3zYh33YhoemAj+WdfnQXNMQJt/4gdCZcYr1jIuPyvX4OV8/y9yMid8I/9G3yCd7Rn+jZ8H1Hve4x2Z38SHR2/ivjHnoQx+60Z2ma+6F78g9c7N/mjiRjZM+oVHTOFinWZhrz/zMz3zxF8rSNIz/DM2tvwosPlxxrQmmgAn/GlDZV3M4GGv+BefQGzqzVxdj/G/W0/zWIBDL4M+XrKdmunEgVmU9DaG8Zu3og5xBgZs9+oSEApCcNQJ7b/JU6IirsEEvfxQeNck0Hq1Hj7p5ownZzTS5ipNd8HKCjY/SfMqeoQc25it0yS/j6byC04kzNQY+M0eDKesG08Y777NnN/Y04vBvX/bqAZG57LsLW35WjiEvwR/f4H7217Cia2vuo3DNGn0PfU6M4U/jgU61rdD1thWFr1yu/YmcTu4Gi1U29nDC7Fgjp2Xg4ULnr+TYNNHzzFUvrfEs88iHTYYmjSb2qTnTstTMMY9/6Ty8c1drrY0YmGZs6wTb0mwiLzS3fHoe7DsX7xy5m5S53l+DztzwuOaMaFtp7eaHe3JLcUVTCC5kQMfXumavLqG/rUf8HJr578zv5jj/s+b2XT+QoUZq1017NcSKd+vVlmff//733xo8uoXN/J6AVqZPFWvr/Vv9+VRxeCP7rUDe2Q2ePcHtFZunsO8Ef+V73cPnXrPfH6OJwrUxMK5V+Y1Fy1pMn+L7XNmdg8u5a50at9cAuWxOO1YOfr222tnqaBqnUzJivwJRr70Gu/4soW6ZCeJrwGz61vX39IpeHsPp2Jw933JKZzoAdPOx1+pEoBsrzUvj2Dgdw4QNcNA9bnXSktA9uXai3fO6EUdWq/zy2ZPED//wDz98y7d8y+EzPuMzDm/2Zm92+JzP+ZzDl3/5l28FaQq6n/7pn94K+y/5ki/ZiqMUJW/8xm+8FTwp2JPEZq0k6im+UxDmevhMApYgn6ZRitgU7Cna0JgiKQ2UFLE5MdSnSwRGwTY0e+oUfpNEpzjNyaJ3f/d33/6ncA89Kd5TUKZYD525liI9hW74ShzLWil+0uBJ0yH7KYryPk2X3/md39lO/4S2FEPhKY2J137t1z686qu+6rZGirU0fFLEB++sl8ZA5BNcX+qlXmorqPMvxWMK6zQP0kTJ6ZsU6vkXrLLHZ37mZ26FfLB57/d+7+1//n3P93zPxkdO5pBriuMv/MIvPLzSK73SxYOX4JuGWRoIud+/p9NP2yXZmiBZM42NnMD6wA/8wK1hEzwi2zQUUlR9+7d/+8ZrmjDBMevlxFAwCK/5nKZHZBYcUjxGVvmcJsGHfMiHbM2/4JkGSO73V8NCQ2QYbD7xEz/x8FM/9VPb6Ri/JRTM03DKibOcEvLbP/RfAzd4wagT5dAXHQsv0ct8zpo5KZVGVRppX/EVX7E1QdLQTOMj/KdpkSZgCn1JWfZIszJYBOusFdpS3Ae72FHWCx1pAMbOgl1sLP80Z9JYim3F1jSp0gj5mI/5mK15kJNcaY4Gg+h77kUeod9XbkJj5JBmYppDmnZpmEUOaUClARH9z7p0LTYRvf2ET/iErdkTHNPcSHMluKf5Fdk9+MEP3vgJ/5FLmkYSRHaZ1+h1GpR5zRrsPPSkaRP606gLXcHr3d7t3Tb7SHMpzaE0B1/lVV7l8FZv9Vabrbzoi77oxW+DOX3EX3bDIVgqiD3FzbgUAvmc//iKrqYBm0aMtaIjoSHNs9AZm4rthJY0W9L8id7G7wW/8BOfEXpjs8/1XM+1NWvTmE1TLTaeRmjsMnof/KMj4TE6kZNXmodpEucrZJF1+EizJb4nzUAxKtd99ambHZ3kB3+FgeIozeT4wfgUJ49CW3QuvicYp9kWfxZ+2gevRQ3b4SedQLFvXhWQWTOnG9PoTaM4fISmYBMcQkPGxvZe8iVf8uKrc8E1TdzIKjg54Wh+aPjxH//xrQmfdRNvYm+5r4GhOSR2ds6Ze3y8Uyf5HH19rdd6ra3xr5GiYZU9//RP/3Szv/hxOYGCKfv0KQiFvxwu+8dOoydO4Tk1FbozNzGTn+qiPTQGi8TPNFidJKLrivc+cSQfUfSyAz6x7YiP5EfUdtnXV4Czl6+wsq3M67jc+VPexx/JWeDT+plrbcftrzvGd96zV5ewhayl8aaZ1g1HhXto03wgR3md2q0bS95rrIqZ3QylR71/6JH75P7aeGqb0bSk43jRNNTsEtvYJZnToW5ott/QWOt46FpsWGNII1EsbVzY0CqPfEZH21nn8RqRGYuGvLJXDYrMMRY+XQfy8bnmK2YaSj2P3DsnkCvLKTvH14i0fz8Eg3XXMfYyr/fGd8/rRh781iZd1qJT9t+rSWDYeRzeup6h42s9sldfXNQyD3zgAx+XJxiCJgdyrJDiaNwHUm/aQN/q9+t+x+i81fvemevt8bDHJ0Hu0cK5mncKp1YgMl3XP0ZX70E518YH595rtjNzv3lZ91t5WPluHdzD5lboxqrvx2hwvbv1p3SG0+9xx2SwypejWB1tG7sxnFy/ktuK0SqjdoIZ28501Zseuyffy/DY47uTCY4OZpfhtGK1J7PW4VNNu/U+526frO90zdoMRueeHpHB6rCbXsFwTbzWp77rk52cAMjXaVL05Ol/vlLyzu/8zlsjJq/ZOwVCCrYk0/mcAiGNnxTaefLsqV2e3P/u7/7uVpineCeXJHxp8OQrvikyk+Cn0HvN13zNrXhOsZOCMjElCbff6+jivJ/o5HqS0iTMKbzTkMjXflJIh8bwkRMxueeUSJ6i5ytUae7kBE3iWIqQ0JgmEX2mPzmdlNNLafAkoUihlK/dpMEV+pKUe+KccTmNEMxSEKbBEv5zIiOnaPI/iUeKvcxJMy1FbjAM37kXOnMvPKTQypgUxGk2hI/f//3f304KvMIrvMJWDKRJ8SZv8iab3FK05pqvQuSEQpoxwVu8Dl+StvDcv5WRz5FRmhVpIAWjfL0tJzjCe4rerPdpn/ZpW8MgxVCKndD8ci/3clvxkwZPcAnPkWnG+o2Z6GmabtGbyCd8p5ESufuev6QkMv3hH/7hw4d+6Idu+pUCMMVRaIwOpghP8yXFd/uR6E7w7cQ++7b/49fYXgqX933f9910JaetUvSncRX9SMMw9AbTyDNNlZyEYE8pynOiJychQmf2ydcRMy94peinp7meJk0amZEfumIHOYkVG0pjJrqQ4jhyyGmTnMIKv9GBNHDCX65FX8mS3qSZEKzSiIlt5DRVisI0W9/u7d5ua2BEpz7/8z//4sfAo/Pv+I7vuDVZUzD77awU3il20wDir3LSJGOjy/EHigN+KzJKcy+yjZwifw2ejPWj58EvTaJ8zTKYZM1gHP2O3DVbw58Y2Um7RgM/xjfye+Jc7mtCZE4aC6EvNhZMXuzFXuziTzRn/eyVe/ETaURrekWno6PxMWmyRtbBKuPTsEmTKvjlJKQEP03ZyC+NyuTM5JFmXXxIGs8p2tPEyN6xrdAWnYkdRQ/Eki60vKc/XWwoFKPT0c28RqdCc05uKW4ju/i093//99/0I3aYJl98V/w3ebMtDQ+yzHW+WFzTaNC4SUxJgysN0DSq4gfiy8J7/GaanGnSxC5ia7GJyOorv/Irt4cJaa75cfj43fjD8MQvxGaCaRpG+apl7MHX8DS52H03AqMTfnsqNGdOTgvGPtJUS/OeL2W78QvxRWn2xvfxaQpaJ4fW2N9FXsbET0dP4kMiXyfZ8pXQ+Pc0FdNUoUO+guKBS+YGP6cX5FfhLyfg0liN7kR+0bn4pTRIc/IvfGVe4rKvwOZ69vO7btb74A/+4K2xFj8UHU4MyJrRg8ggn/M12fwLBu7Bowt+1zQROsYqaslL3pPPYjYsFMRrPqDI5ifaZ7Q/4LOzXp+E6hxYHtq1QtbLGE2ntslujMCu6xA5sN9Sw1Oue68p1PTRm/iizmtdR4NGVueEbLwbWnznWm/gCU4aC2tjDMYaWfbrekDO1DaQax40dN5hHsxapuY0nqs84BA6wsNeo7Hz7jXPbrxWGujbWgdknLFd26z+eK+OXOssezRffhuJP4X5Wo/lPpta6y1+mU7ZZ6827hqD7G57wAMe8Lg4oiRzTeQeU3v31432Nr6ssJt75yPQRekqn1NF7brLnnzXrqUki8Ifk/VaqB7jaJ1/TMfOR+TxR55a/0Z0c68wv4y+1fF0w6Rx2qPlFB5o4SBWfbC+65zsVfgWMNCyl+A0/2tCrmPdzvNG5dlOG28c8VXW5DzNWYPiKb1Z5bKHp6Qh97zvBGVdQ+NmDajt4DsQHLPXTm7IIteSHKaAzamD7JUnuylSk6DnWtZL4p4GRuhN4v3pn/7p25wUSlkrBVDG5Ol2Ess8lU4Si68kOWnwpAhM8ZMmUk6u5FRDf7fcCYZ+IkqXu0EZulPAJDCmUEsjIwVYvjqUUwxJhBOnct/Ts8zPKY0v/dIv3b5Gk+Q3SXcaBSkoyEJylGI8Jy5ymik0ZG6uhW5FkKInBVP2+X/M3Werfd1Z7/F9vxMfSVBj7D0GQaMxii2xdzRqjEaRoAZ7NJZYEBuWSIwNsUQF4wPLg4gohlvsgg8ECyia6Eu4D9+Fn83vDNba+//POXDOhs1aa84xx7jG1a/fGHPO9KdCrZ0OjRNPKmxa+bciWv/xroIqMKRisbG7Pj61syWZNK92vMSzEvTAh3bYvPSlL73IpLklpwplgT/eN06FXTtCnv/859+/1csYCh7b+ukR8CnAo1Xy5tgumeior9oFyEnyK47SheQaTxrTHAMoPFMp/YgvFWetRgccVOh2XQBC5zwwUSJf0RYAVgFY0Zus43HFaTlIAIEHMa8POxM+i1DpyxZ6fjdeBWT9BXw0zwqgQJ741bkAy/oNNEtGu5MhcKJ26XHyjod2S9CNzreDI+CiAjEedgw4GOiYjgSKJeOuC/wMkEmvG6MCsR0k6XRgVLfGSQIVmIFl6XLjZwfxvcK3Qq6i2m2X2UcFbXJtvHbn9Bk/K/bS2foK5Ot2PSv46UP24Ba0eNVfdDRWu93Sz+TUzpHA08BORWtt0m+5IaAyGQeGZg+BDumS24LEho1j6fquiEugxRO/0+/0xnO5Ag+SXXLutrjAO/6erKIxebebKXq6lZBu5vMCbALb2q2T/OJpviagKrC1sZtjfiLeBZwEukVvu/ICg/IPfQJ1ax/v0oP4bidZ9G+sqG8gTvyQx20+h6aAlYApb8QLcKy/QKVXv/rVFzA8EK/z6V7zzA/FI35+c/gtlhVYClB5S7wN2AsAT6eiPfsGngdM5iMCIazAZ+fREIiRXhdvXvOa11xiRH3UX7IIdGh3XLYf0JJPjn/ZZ4B4AFl0x6Ollf1vbhad2Qw7yYeJaQFP5pfuNZd8cLq8OrO7Dui/fE4u5TN66qe4Wh8Bxc2x8/mLfHjxMGAr++2421LRFc8617zpQDxsHs0n3Qz0fuUrX3nhd8BhYE5+LUAmkC897jMZBKZGl1jSONEXPYFZL3/5yy+2HlibDac3jdV/vjtQrus396OH/Kzz2uyuA/a2xermQHRPTrmLUsmSD5Yv2DUlLtJJNtZv4wN45Ido2Zi+thUNdj2xu9rujguAZ23phvnIQToe/xaEIUu5DaCUvtZ2+XKeN8/o4Suu5ZfyWbHYnPjvxgO0sZ+zzYJGYg9bqZ/6Fn/ZhIeXe5YeXdj5rf9ujPjV5+pPbeQGG9Ppxfa3ef/KcWse/dFV8yBT+if3xr/1tXRgwaSTn8bUz9ZI2xf9ksdtDUPnVsfOHF+/9OGxmmf9If4/87rXve45W3cpCkKudXgWvGex8zTF5GMEXzv/JMXWu9Lv/8trrvHs1jwJbpVqE4OzQNwi+ZyjMXyexda2X6NYJV5ncAtVvTWXx2R5nj/pp4s7/21zrf+n1c9T36/RsMdu2cPyeg19wYZ1GOs0T5mfclo+RMsGGGPRFzK6xQeBwJin/qyzJHuO1Sd50JPljwTJsXMuO+9NRtHT5/Zxrf06bn2cMlq+PK0PO/Xf9Xi8/L+lL6fubp/Lvw00a6far84I5p1zi0xJXoG4oqSC1W0WaCwIeehygEOrtCWeBXGvDm7XS8lgyXoJZdd2vvHaGdKxYkjASgVzu0SsiDZPqw/4tAUN+XTObpgKuACDQICS84rsisQSV+PT82JWq8a1a7W9RLhivgS7JHaDfvQGvlRoRG+3aFT4Ned2W3jrllW0VvXro6K3YqMEuNsTuj6wJjCjpL3CNZrjT0V2QI/bUCSY7byoQA4UatzalbAnj3ZzVJwly/prvFaYk2MrroECFdnJIyCmz5J+twBIEOOJh7km/2TrOTn1EQ3Nqd0MFSclpu3UCfhQnHm+RMVkhUAAhR0Jm6BJONs9km60K6zV6q7pFqBusyDT+qxNK/MVEh5m3e6LCtEKmYrg6K2gswtp48nqjBVEvshzNCSgzT0+JZ8XvOAFl6K/Nt16UzFf0dSzcAB08bkx6ze+pEvxo7kF4tRfNhBtjVnfnj1UEVtB2nwBRcmhwj6eZ0tuAUmGAS3xPL1LV7uVqd1v/W43D71OF+NNwFG3TsWfQJhsOPoCT6KjObcrJQAm2vvrXAV/BV36ENiQfmabgRgKOboSQBUN7UAJeFo/nm1EYzqaXdsBGB/ki/mY7KTdQBWaASGBHe1qiLfpuqLNjq7NU7aQO/2g9huHPPcmwDEZBUBXYDefxm4st5jyhe3o6BaxbLcdLdGf3wj4TM+yN8/3aa7JL1AmwCTdSHbttgg0i1fZRPNObvE5sCIb8PyQziW/bo2sr+TRbaV2cORjmlvto1Giz192TGFUG0BO1wQ+BRbawRP/AnPyFQF90VfRn14053xM1wHizpxA3CJ3twr1O90PIIqWdKEde/m39DGaA3gDSwId0pP4WhwJhA7Yyd8EgrYTJfAxPcyW8gWBgNGcnXY7WbvD+kuXA8yyneKAwhMwuEUYfskj8rHpYXTls6M1MG4L5ICQFjqSfzrdIoLbQtPp3XmhcHcb0wkAJIN4nB8oPiWn/HM88xy5eCN2K14D27PD2kajxQgFeOBQOwnzFfWVP2iuLQwUZ9tl1i6tZBDt6Vrxr9/NOx55aHy6GcCTbsT7fFoy7nbh5FM/ne/69FPhjqebq8m92C9eAWcXJEh30rl45rZdxbcdJZu7A2XI1DON6OeCFLW5BvDIJ6J99UaRDKzZvCMajSnOAFeSm1vT3J7FpwAl5GB8op2DxQjPIeva7H/9Xv3Ijej21nUnqEMOXbM+cwGe3ZGz9iJ/Pmnmd9jUmSfTV7TsXOnCAhD81ubUXeOZenaIdu3OmWz5ws2pjXOCLmeev/kxPnRsdwOd/OcL64tPXhmg8byO/qmBtr6jW/KRzfXpOz9yglFbz9DhEyQ9a56Vmfnc0/v617/+uZJLhk1YOrlWoCxTnrY4Ovt72t8nXef4T9vf/w/tr83h2jy33Xn+WoF4Guu1uZLlXr9KwgGsAq/8HwKFKPYtmT0my1s6yEhuGfxp+JscoulJ9ebWHLbPa3xG+zrp2u3v6M/Q1yGga4MrJyIB47T0teMvIizAce4793VYt+jnbNGHfg5HYUkfFnjhuM6+rwVYQWPlvfLpu75rsztVNkFwzSkzPN5EZfl8zZYe8gunrZw0LK0CxAJj+Hn6UXLSX/3g9dqkPunF6lXH8JMO1Ue7ckriSipLSAFACtvaVjj04OIS757tUYFWghK4UoHTLhRvwInWipi21ffsiVZtSyhLnitcK5j667aIQBm6bj6KdLJCa8G4MQNIKsZK9OurPtrhUNLfm5FKVq02lzwEGvRMhQrtCrhubamYWNCr7wEWrbiW2AYgNWe3HZVUN0bJdH3XtsQ0wKVkrQKv5LodGBXZXVvSVrJVkhhgUcFQAl1RscVAxUTFQEl7cy1pDwhpV1BjVhS1hb65N15FTrsvKmIr3CvSkk1FVAl7QNOutrIRSbIEqt+tksfHCuGKrIqEwIdWydsp1O6FVpLTnfShXTzRGSAUWJYuLBDID/V8kXjSrpB2CrTDK7Ag/lf0Nf/d0RCwVBHULp7oSKatKMeviqH4Gj/8SbROP0a/+T8+IbriSf+BH+3qCBwMDEsf0pkK7vS1Aj2eu+UQ/9LpdLmV8nQkUKdisCIt/Q7Eq+hPRyqQ0u+K94ptXpfhAAAgAElEQVRZO9TSu65pd0PFWyBTNMfzZJh9xOdApgrznhUU2BSotj61eWRf0eqZO/Wd/rIpbwhrjGQV3dlLhXNy0NauuG7DC7hIL+ojvc4nxP/soJ0Vbq8LlGtHRH2kQ9ljhWgFZLz3IN14Vn+Ktor1bLHivOIx4CTwRSHCX7l9IN1y29WZvJI1PyGudE28jMaAq553lC5nn+1QoweNFX21rYBtB1qAQv10beBbfrFx40XXtSsn3gUSB67lF5Jd8+cfogeomwyzz4AeO3Q6l360AyhQLpAL6KSoiwbAl/mxW77fA3Y7n4/JNgOzsuHA6nZy5DMCpdKf+JyupH+BB33v9jt5vfG2aKK3bikASgMs41/fA2nSkfic/4ln0WG3Snrc+N16lW/rfIBv+lP86Rbb4oNnTcXX5pNP6LaydrI0x3xHMgiMyA8BHIAs8VGcU5QpuGrTPLq+uJUN5ufro769fbHbnbqFOb+YXPkaOc/GeDkV2Yq/6VZAVaBpgGZAUTqU7eUX8xXZT7EiXe9ctBcHsv34lP9LP1pwAGZGZ6B3PGthJv1uTv1nJ+3ey68Uf8gz4LgYaKdnzzxy+2K3GgcUxaN8T7QGOubX09N2HgUkd/25g6e5bi5np4z8ya1bAIK1X/GZrLrGDiVAA5myV7uX8q/yPKBb156Ar0IeILM1AZ3YXBed0SY3cE3yFLMX0MADdpIMza1z7KVr7NrofLE7/Wic9Lz4lt3Uz86Fbcr/yECcjSZxYYGq5TX9jR9yKf11jg01x83fN9bi1+anQAo+e+sX/Ou66Ivupa/v+GEuAJ76QydftLng0nUN4FmdWt+5PDmBkTOvlj+zdYAKHm1dsDzb3Epevrn88u+szfCRPOmeOapVljeb75vDOR5+bp1wafuWt7zluZLGlG4TprPoQegWXteKoLO4Mtlbk36okDKZbXOOf4vOh/o9aTz7fGyOZ9/rQCjLY/P6Pz2/TulJ+lq6HqL3WtF5gg1PyvPHZLVjbWAld8nd/l594tQ4spOua3SeCeQtWTp+8nnR3cf0/5ouXNM1joYT0e9J/2n8nV/wIlp39WmdDx7iFTo4NQHX+eUzOjjVnfcG1FtOh1+R0AuI14CdHfchPpzzeBIbuNXfLT1dXiwP1heSsfOnzprP6ipnvDSfst5gs3zSrgQCWJbsNply3A6czpdoVuxaaVQ0k00gQglvCXDJY8Ww7dsVyCWlbfeu4I2eAndgT0BGSUtb0Ss2K/pL1it4+69ALSGyKyMdoOe7rVoBIxEvAS8xrgjvlokSPsBKxVw7biowu64+KyQrsioiKlbb3dI5b2ZJ5/rebpVWtgMjSnBLggMbKsZaFW0V3u0nFTQVBwFKzTd+VsSVuFW0lNC3cyHelyjXZzwMIKvYqbCNh9EXQNbqcjuemktFQLsH4msgQTsRkm3zDywpKa+4VBh3u0fFToVbu2DiaXLoPD1d0MxKZP1VEDRuIEI0051kHw0VCt6aFg31ndwqEhSRAVkVEc1JgpNcKuSjXxJekVC7rtu26VfyTlcq/iqy0wk7y5JJt2mkd5L92lsN3ZVE458+jK0194qkdjmkQ43T7U3pbs8OqejseKBNsmjO6YbbomqTrvefjgcqVoC1O6Tf7XKp/wq4eKdASxbpSGBIelRxX/HYfKI/HaloC2ion367PapbmCpKoyWaKgi6Jn4233YepTPxPJCmnRTJqX7SnW4nAlbVR/MNCKyIbtdJ/bVDKJ0JPLR7pznXtiIvfgRWeDhrY8SrQLF4WrEcvdk6kKS++Qm7U9o9EeiVvQYGAYXTRW94Sgfji4fCK3j4h13R7Xv2J/6kEwF4niWUzddPtpGtRp+Con7zN9lPC5n5pHYhVWzLa7Jh+hV93XKYvaSb7VTp+VH5znjYbrD43n80ZfMBHOlvOsKvdi5AM7Cr8+1iiX5vv8rP5m8quNmwQk4M3wLN7oBAxuiv7/SleXtIeGOnfwGo6WByy0fmi7YA3ngcTfQTz+zG6Hhy6nif3Z4WMJ2+5KMaO1tPJ8SrbKbrA5byq7Vx21y+sdui0o9AqZ4F0xj5Xrur6qf+s62AyPhT2/gZX+zgBCjiWW2aVyB5/AzkzPa6BTLf1vXRGm/iSzteoid/GPgWzdkPHbVbY3VPga8Qzmc0h2y9OBFwVWwoBlbY5xualx0g0ZrNR2efXZ/vDDQsLsfjdDFfGfAUYJu/aLHDLsV0MB0KsAyUF0M7nl8pBgdOZuPpRXG/hYLmH135qnYydl3AcbYZAJhPs1tq86TsJLqBvvKYPukGnZdjbo699rBgQW2jQSyyk+3MuTa/lDfJudIB4JMcGtiwNGkjj9pdLHJm/kZskVunc27BklepVfYaua2ds30W7wOG7aL2pr9yE89cYuv97m8XaPAXvZvP+y6X4hsXYDnzVPLZ48bcuXXMrW/aytkXTGGTm8cB3PiQ+Ls1Cv3ZHNB4eN/vXRA11wVD6IIcAEBijkA5ungCg2e9QKfo39a8td38nTzErs7RheWxa1ZW9HJrKX7XvNFyq6ZZGay9nLXYhZZ/+Zd/ec5q0BroGunTFE8neCLp8nkWMk/T97W2/zf6O/t4WsDn/xTgeZI5PEbTef7k1Vkk7u8TIFl6tpB+Ejp33JOmExw5deWaHPTR51kkr6PS10P6tOOtYWxAu0bjQ3N6zFGc/d1qvwX96YCXPo5nUf7t85qM1oGc50/Hdp4/6T9BqGu7Y05+cXCrSxsIto8N1Itin47smqN8Ul9y6uWT6vUGWKg6nyk4CbD4ik7Od33Fk+gqv9n1knSrNHu9AEPWfZYsdstEiV27b1rlLZGrqG/l17MsSkBK5EpQS3wDeHrgItCoVf0S17b9V3xW7EdDiWYrg4Exrb42Xse8natj7e5AuxUePMArc3Tc7SuNW9EWD1tt93ygPitaPLQ5OgMjSpY9U6GEKRmUaJQwWzkEdHW7S89+qKALAKkIayU2MKs5lrw0dsVBfKH3FWUVidHWKqu3WbmVod0Q7UipuPFw2/pq1bvnTyiG0vmKsECAxqhYLQHseAsuycmqf/Os2AnYalW7oiGedBwPd+fH6kW8b47NtbYVOO32SE7RHL3tOmo1OflVIJa4xIdua2lHREVT4Ihn8aQv8awiHt+AXO0KisfNp91UySAeNXaAQfMlo66pEKvIqjCvfbuXSozbhdGuG6CVAvzMSzYhb958RroUnRXY6XLFaX1UoMbHwJp0V6FOVtlEQFiyyWba4dGxdjO18h3/K6TqO9rbJZA9xYf0u4ertnofDyvaKoQrvqKzZ6bEm4AD4GR2F40VZulwPElfgVwBUfE+UCxdrsAP+Es3A3+ab5+BmoERzTvwo/4CawIB0uf6eN7znnfRsYreitn0srlVgLOvxk036jcbCeioIEm/8iPRGkjXOX47uuqnPptrYEp0tzMj/eo4oDL6mmM6GS0KnfiVLNwuARAWD/hZoEO051/ifzzsP4A3YDQgqluE4hWflL628yrZBojxSfHKboFoy0/kJ+Ndck5Xo7Xxer5QQFhAq+K0cwEG9esZLHxPQFHXxK9ozecCYQIA0pOAu/hgnhL//a0IjOb4E0gd4BS4BBziD9rBlZ3lI7K5dDC6KuQBFGxEjFJckg3Ap+sBgc2zObTbL4AmXUrW+ZP8RP4pnY7P6VPfPfPKDobkm92kr/mbro3ubMY8orGdc/UXbxo3PvWpUFb4phMKz67PVgOWAi6iMd0IaA5ojG+BcPEhoC+ArPOBMwExjRsQAnjc1f/VQXlzY3sWW7HAblMxWoFq144FgviTDwBWBcA2dkAowCX7j7YWHwK78l/NPZtLt6M9m0rH8z3t8Emf2sHVX0But4Dl34o3ySn+kEMgXD4wH5fdRkvX5tsAW4r2zjUX9piONJct+JNhxxeE37wymgD18sndedO1uzNIrsSfy3X1r8C2OwSAI9dCz+bUGzd2N8YuNi7QKSeprYf8oxGwUXsbI3aHjcWO/Ei67SHl+eDA6OKp/jd/7Psu4todJe/EB7y1iCPeRyt5nXFSH8YAjgGU1Fd42PH4Z3elsbSTyxkbIKTdjrd5v+vlerUXw+lIY7Mj+Wzn6Mzq1ubkm/egH88eq8Po2ub12x860d+4zdkOtOgD5AKbtiZdfizNtSGLBfLoxVkj7LzoCv6uXyf/Z/7jP/7juTqJKMI+C7LHCshbBZ3jW6Q/aTF1Xuv3tQL1oULp2jkKwsjOPs8C8LH+t2jbvh+77v/m+XWK1/o9le0EePb3Q3Q9DW8ea3uvhM88cz/k6sqiuAwB0mxFiwx3fjo7ebIo77X2DOWh+T+mv4KLvp4EMJJAnPy6JlP9XXNEm4icc9i+l++n3PFl5/mQ/S7PrvH0tFs07srD0qa/dYgC9TrGjq2zexpbeszeT1u55Xs6vluUBSrBQOKx19PBEyg76dcX37yrSM39dO4rt64toW3FP6CgpLLrS/QqZkpYet5GAELJR0luq6gS55K8ViRL6kocvUq82xtaFWyFsEK+7fYlMAXRktBWuhunpLGkuqK04kYAW5k2L8WkYqnt/z0fhd53PvCjQq05FODb4dHOGm+7qpAwZs+eCIypjZ0AzaH5lug2frsxKuoCpZpLSZjVt5LcirXadqxiKV60a6eiukS+grFivr4qeErKS8K7/amCrrHajVHSXX/xOT5Z7QnIqKDrXEBLoFnXVwzVZwVIRXmgRwVyq6vNNx4m12QVPfGmsXZxRiEI7NMm+VWUJrd2OgXQRXerwIE77Qiqf8/kqZhIv9KH5BgP7I6KXxWP6VvtKqraxRXgFgjYXCtaSmK9nSowJV7Fz1baS3RbfQ4Ea34BJwFLybrrAk4aNx2L7xJmOr7JZjzjw8SI6AbotWKdLJpjY1f8tgOigiraJWXt9gnM6ra8bMJquiROAtsuF88TapdBupmOARSiJ4Cu20wq6LO5dnQl31Zzs8uAq3YrBf4EgGZ70ddumXbExMf0PV43XrpeURhvGrtnHbUKn+70F7DZ6nu64c1DAQDJNJlXDGbHna/vro229Ce6oi9bjf/ZczypaPeQ1+ZWX9GUXqY36WgFcX0AKIA88bBxA0y73Q0Qy/49kyUgoHbZ//r9LbTkU26PiX8dC0SNzmyy+aUTnluSTmdf6R+diPfZU3YfwNWY+cfOA5nkv/G4XRWBkYEL6Vd8ic9dn9+sUAuk0DY6Ao747Qrqdu1VZGcfgRX137jNJQAjuw9E7Lc8Zn27Y1u0dT6Z5Ssr1PNhdlh020/AaiBHOhMoGYjSHNzWlKySUzxcuYgzjWW3Rt+ButHebpVAr+w5sCw/2i6T7DS/0tyzsXjdDpTANrcARWegQvxOPvG8frKfdpukV+l19pAcA5iB8HZv7dv03FrMfj00O17kl7olNuAmX55NREd+M5C9Nv17i188ib4WJvLJFlDkcnaBRbvCE1gCtLYzjO/Nx0Vbf0DLfEpAf74m+dd/fqjdd8konY32fEb6ku14YH9jR3MgcWMF5nrAeOeaS/Ms9nRrajbaQkkAZePlO/It+YF8bn/9bkdV/rC8IHml02KzHY12Y8hnFLWNu8XsAiry0/QMv/XHZ28utIX45rZ0X74D5GEb9UFeABg2uPTIr6LZceOrfeVzfUZj8/VZm91xxF8BxFzTJ/rTuUD7bCL+JoNucTX/+hPLxPfliYKd7O1C2TmQQePKs7bdykjei3afmzcAUtYPdd0Ces7Jsfjr2u1tjOvTAELAm62P8NUYeLH0ktHOR55Ix7ZO4ffZ62P1wV67stzrzvpmwV7fyS+a8FXc2zqnftW3aOVvbtVxq6eAOHwkf7Tf13jveMc7LgBPBELQlqCTqLM4Ohm3hcYaFWE/dv21/vbYef3T9ocBy5inHfNW+1uCfFLlOpVpfz+GQD4G8JzAwyoCh3EqxzW+P8S3x/h4zuEEFyRzm+zdK+ok8itDenUaX8evgSsrIw70If26RvND8nwSOZzj4b8g5vzZF1sEcnHo2pvbNafk3MlzwVDw1g7fzf+W3NdJbbBZGpbPggN9JL/HbHyDnXEAKRzpY3Z2+qPl2zXbO/m5PDTmAi38qDlB5KN9A+QtPp30m/PymF6fAJHEki51bUlwCXqJuOLCrg96UGJYUC5BTiYVRRUtHQ/M6K9+rEI1737XrmMepiy5KkHdYFmyqtDfJMZcBf6uqV1JsDFsl/cmqObSOCWYVkwkhnYbKVCaS+1KYqOz5LJ+6jP6AzgCFWq/yWVJWTQDuxqz5MzDItOBxq7PwId4Gy9rX/+N28poY1RE13/Fg7eDNe/4Gi8qLBq7IikgzG6SPiv6W4Xt+gCKCst2tkRLwAResc9dzZP09knvAt+6rS3ZNpcKnQC72lQgx3+0VnR1+1rziMaO26nU9+ZZcd9fbaKl+VYwx9f4Fz2dC8SIRwDK+onvyaYiKH6WAAc6BHxUpLbjIH4FCMXDrom//hR8VlD5SYlS1/bXtQEa0dY8zaFdaiXa0eR5S51vXhXGirf689Y2BXGr6+yyz/oIMKMD6UY2sHZWYdyOpPiQzpT0axeN/XerXiBNYwcmVJz1X1EAnG1OnbNTwk6UAJqAzUCgwJX4G5BYcdtfhW5zqb/GDZzgt7oVLyAj+rP5dCyQoKIwnqT/yTBdSSfT+4DMdCjbagdBhXPf7d6Kp80xXQnIasdEO1yiofEDv7r1pN1AAVGeI+L2TLmo21L4tvSqor8dDG69CRiwCyFAox2LyTvgqCI4u6nYr31j9hfQFZCQXfEljRm9wK3adGtMu9R6ZlPyD9RIth3r9p7mGDjRrpbkmzy6JltLBt2GVdGeDAN605N2N7ULo0I7ILqi2oPNFX7JJj1QQCkaojUZJe8A1+aUbPpLbgFPWwDHT2/waidVNhY45Pk569OSzcayXS3PvptPoF7gdvJrx4oH8XcrYLs/4lN2GgjRLpz0L1+SjjXXANR2lgXeREd6nH61I7PdNQFezTUQJFsJYJSfNEfAk6JNDsHvJvf4E5+TeTtZPDg8vcvvxsNkHDgb+JFPbPdbtOSP8mHRZFzPZaKD4k/zTB/zB+lxOw/bJZgvBSBEL9ribTvg0t8WQ3rmTfQ0XosDxYD0wlsE07NsJlC1ufQH3Ix/+cz46dbG6MkWs4HAz+bQZ8BxiyYebp1vJatsOV4lr55Dld3nF/sDjpr3WbgqNuXs4hDwx3F5UnyzC2h3PlioVbDiu3yTb5Df8/H0VUwHTCj2gSzoEDvECjlVtLjd2c5FwAswIlnEBzsMN++kg10rzuzYHY/G+Okh7tEkH9MWuCx3WpDDXI0lVwfk0Dd9sePNuzeX1X4XIoFky5e+72LR9ue4fuPj9hvN7BQIa+cTEMhcgbXyZjIEsPGH+l8+kCcQcusU7a9hBCeu0diAFX5429C/rYe2PrtW+7vmFkaxOu37qZ9bE7ARfNq57veV9TPvfOc7n1sCdlJL9DWGGBzDtdmi/CTi1mTP4ubW71t07KQeopUgt//H2j8pbe9qu+XRSZ9zJ9/O3+cczvNb2F8z/HWE15Tlsf5X9tf66rwgsXO6Zhj4eI65BnPq5unIGcFDMrnGd/3i3xpxfZ2/TwDoMT6d9KzjMIeTLte8K7ZTX2i+df1DtkNu5n7a+sqEI36M5+jYa1d/HpL7NedGBo/x5121pXM+AiN5Cax4ZF7XfAwnbY5oOvVo0f/6EexWPxXyAtMmMRKlznUtwMf3DYj047TPpYkeoaOgjPb95L+u6ULj4B2edS1wgl86bWKTH8H/tJGVrbnXn0RE32es4xe3iEIT4MfKIzAIX5au+pG0nXwxv47vahdbAgQC7SQmp74mMwXDGXsVpxXXxrvmb9eHdb7Ev/ZWwN2usXNEJ5kB5eIlYG1laNu68ZuXQnqB5M5LKLegbWdKu1la0dfGTrl4AkykJxLdLW6t/PaJntU5unHqxyZRa9cbX9hg5+sfjYpitsVXdV4CTH/77Tp8VKR4HgV9MMYmrAqp+Oe5LslSslzhlq6w14oTwFdz7r/i1DOI+JvkmS7UT3rff8Vi7RvHIqC57qpx3wNfAHcVRgEDFb3tCFygpl1pFa4VlY1njmf+A7Bt7PrvFsnmFXjSX4BKu8cqePd2u4CFiqoAkMDMvse/+FZhG00BEhXpzTVetPOknWbJpevaiZVsuiagpCK8W3/afdYOn26Rir4Ar4r3+g/ICAyzu7Fr43uAReMEzna+v3ZGRYM3JLGNtb10HNCdPbQzo3GaQ58BS4Fk7fTo1j+6Jya0g6jb5dp1126Tbj0L9LCTKF7yd/SvT/6sc8mqZ6Gla/xPu70CNNoN0k6lduPEj+aTnAMMAi7jc7uIAqTaAZV+dYtWdPUHDG4HVPxJX9rZF3AXGErnms8WP6dvEyPjT7v20of+A6qjI2Cj8ZNLO+OSZbtk4n301CYg0q4msXXjbnIQBwNLu40quuJrwHZyCCBOxrUTa5tjzyoL9AqU6xlfAbDZaABOIGE8CjRrl1k0p7/pVGBO+hZAV38BuM0l3gTg8Pfxrd26XZOeZBPpXrt8AoLS14CdgM9A73Z5pdOB8P0ONAyoa8dg/rfz3Z4JaODLdpeFuHXmZOKcT4COXJLs+EJ+tt/bf8fTxT3GT4ij/Ly8YnNlPtuCwOZE8gB6JQ8AjohZZ6ynZ8bno1cf+XuxzRh9AuQ2Lzf2xuaNsXIp8aJ2FjyMqw955cZsMiQv/Wnr/NkXHw+EyzbI2q1b+OH4tfxseSxm16ecYXeOL1AnJgHgFnTe8fi6rdl2TviKp2LM5uCn3myMP+vllfVjtdPWAGd9snXC5nr6RN/ZB71mC/rVfq9/5r/+678uO3hctJ1uwz2+jLk2wYcmfW2SO4HHvl+b9MmAJ2lzJhLbx2PXP0bjeZ5j2yD1WB+bUJ7FzLVrH+PrCn/7W1mdjto5jvEhmtexrPGdfF09e0hPrsmH09oiwVwY3WM0rmO/xtfl48nTazSdgM9jusPpc/B4cE03BBdzeqxvfL+lH08ix2tzXr0QAPFu57PJwDrMazpwTQ+WJ7euOXW035swcOZ7Pb15jH/r1J/EH3DQq8cLJOx4G1yWntNujKsYuhaEaoPXp113bott8pIIrY507SZGklk8lLzQ++ZZMO54iYpCWzEgETOGsU9e8ocd3yC1BewmXMtnSTP92eBr7hIZdNH7xqqIkJwBJ27xxLh9dg2Qok+ryY2Bh7WrTyuAxj/1Y2V0DbwiB58SmxKdBZ3qt4JLAW6FzMpZdJFXbXfVjd9yC5tbmtgT3pDx8nRt261LK6MFD7UlW7rFf0SX+UVfhXAFTLsr2pHg2RHoAsBEnz73c8E0/pOO2BHROGS2dmYVk7yjzQrv+jbj1Y5dbfEAdEHrzhUf6YRCojaeVYRefm1BNGAWwIht0s/kWPude+fo5cY87bwNq3OAtOhLN4wT3UApMQK/9lYfsqzwDITo084ct/tUtFeEV+S2U6Z+0RjdbJx/UFjXJtDI7oLAJzatiEz37C7iG2tnjOZhZ2PASzs+8K4Vdq+et1rP5txuE31shX0pdsyBT2icivtoApo0p77XX3Nxm5virU8r3vwvG+z3gjD9dtuS24jIa+07ObeLLNCknUt2ftkdUdto390Sa199J/voi2/tPnG7r7gQmNPuuG4TSgbOJwevi27+ARh0umsVjl2bPLvew309D60+5H1bqNJzNHYuwCKQse/pXHz2nKXGCoiy46LP9DSApB0zgFHtN79rDP4igDFAJ/lFVzQ3ToBXO5bc5tp8AgXbpdTuyQCd+mzHTzup2u0V3xs/OqKvnWLtCmqsxulWrXb6JIN2HbUDqB1Qdq91a1mAVWBN/HDLYTwD6ra7p2u7da6HtLcbKzC2+bZrJ7AqWtvN1zh99pyv6GGTinJ52jWAZ3dysD8xa/0a/7u7yDrPT+Hzmc/UBogdvWQi5gIF5NObX29uaw78p1hrrnICgPbGmD3XeHzL3p4kF+gT8Nx1teE3LD6ceWn2L0eKHnlV9MupGlPMJQe5lONir98L4Jx1y4IWchK8XwBGTOQzayPf2Niy8Q3f9bt1SMd2t/TeDokmMuEPzzy931v/NTdxWdvN5cxrc+tTBrdy+j2+fJaPPlQ3nLXV0nbStznpKcdbtdPmZdpcdvDo7DECdqBVkC1YOFx9PcaEZciTfD8F8RBDH+pvDf+hPp+EpsfaUHxGe/L5oevXaJ5Gea7NybFVxlWyVSpy3OT0SXh9bW6nLpx9PukYnKzgcCKrp9M6adn5P1b0b9vH5Ps0cnmoL/SvE9n21+azcr523c7jmhNamd+ygw022msrwAJ6HuPVBpvangW6gHvy9HSs14KJa089OEGpk8ZroNtDfKc7JyCx88FrtEiOFP0nTadst1Btrl0nkDW+QmZpIJPVbQXhBhA0sfFzrnhbux238RVVVtYW5NHWdcbWv3HRCfTCf9fRtz4XJDIvgX6BFbw/6V0gTOG1NgGgQGMJRn9dV5KwPO/65qswro1t5/peeShU95iiH9hgTnZknMXyJkO7gtxxW/YloW5pwbNol1T1HX+32KwfY6Ol+e9qmcISLYAu7YyxO2U26VIcKoQVd3ghgWvMbkHqGTw9C6kiS58bQyramvuZd5ABufm9wGU0S5jpeec7Rh/J13y3oGfX6wPi9yafkk2Jf+MsULI2Ez10am9BwdM+Fba15Rfwdwskb38LtFAIKSYaY3Ox9cPR25zdUtI1eEi/XY+XXV/xmL4qos0DEFO/XY9nna9wb+dOOxa6hSegQDFHf8kNqLR+osK5Wx4bP5o928o4bgXU596Ct6BYfZ87VerPzkRgTde47aZ54E1za9dP88dLwGb9eNYN0AQQs34eP/Sxfpe9krPb/vqNH9EWOOeB1Y3b9/rlx4DRHe92sYCFivztJ34vQIR3YhbwZP1JtHr+GZ2MJ2575HfZAH8SbR0zr8Lftt8AACAASURBVHQ62tKhrsWL9Xt8uzmtHMTT6InH9UXv3BLTfBq/TwBZ32tfX0BkY/apfWPzX6sfwM1soOfWREcy4uvTu/68Da8+o7/r0qf+vH6e/qzdbE4SjV3XWAEy9dk4bp3rdj8LF267jQ/8RXNuzHxFgFK7jbKh9Ld+LdbUR89JaqdRt3a1I4iNiBFnPN58jW7zHeLGxv+uB5aKZ9sn26f/XSs+mA9QnJ89897Nl/h7/pov0mb9YHQDBpwXK844vYA/uszzzP06vjJ2rXmzDXNlZ5uXyYnoBZ7oy5gn39aO8GlzbseWZsfQBaAzj65fgEeMPnnKbpfn2gKouoa+yCkXpNu6YkE488fXcx4LSNPRU2bmg7f4ffZ51hPXeEV2p8z29/r+1RV0bNtb383z1HF5r7ne60PP4BFY1umeDSXFhGYARqaPNbpVbP1dY9aTTGyZf6298dfh3Op3jXoN4mT609D1WFsrYxLJhxRh57rFyEPXrHxu8WALu+2XMqzC4xF0ePl7TSH1l/zpyOrQ8nb1bfXJtbfkwFlxUIvyP4kcd85bHJyyexpdOo32lMM5J8mQxH2L4FMm64iv6dc1h3E6lAUKbunFzveaDBQYzqGzzy0qBeeH9JQO0itttzA/fcQ63FNHr/mYh+RZXyfwsP1vMnHL52xxx9/tPPRHfv22qiY5XdmetlVft3R9/SzAQXJpFZYtbOBavl+z39M+6comIxJ4AR4v+xSkF6w5dWmTp01MFE0LJABAFE2nXZ06huc7j2tJANo3GT1tZnUM32q/YNkmPwqhrrP61nfH8aZju2pnxU2iBySIbjxZnik6FSz4uzxHI/oUK/FHwezNOOSp6Opa/gJo0fzRLE40xy222AM/cYKKaKnocRvR6YsXBFJUNI7n5uCJAgrItHq0RaW54i2AAh/Wx6zf6ryicW117WeTTtdu0bo8b1zPpdrt+WzTWH16s9Ym+PplB+s3AARbuJLVrrruNfjB3xoLOLMFeOfoX3PqnOdUdH0+TXsr74CIZN1uGNvrFXZ0uPZeeV0/HkSL/3ifTIEPHQMSmkdFerSYD/1dEJCPxpuVD1CB7ipA7EBpTM9hocd292TPtV8Arr6jNz40PyBYfexKvt1RQGLz3hxtY+L6iHjXb0VWn3zd6X87Hs+8Narbd9qxsTsJjLPx4izkm7uibAGTBXfJgczoT/12LdALjfpRd7gVli6Kg/wUHWQzYhT5rn9jc/gSwJE++sSz+jCHjduAdjsgF6ikg/VNzoEuzQ/guMU7IMOuKGCWHIgO0KN4DVhV1NI1etknWwLSnDF+fXhgUDQCGt3aZYGOT6+P2gHaVg/O+hBvt+gE3m/cpldLD9nK/8XLrUW0oUfOsWMgW3SIhXwEYLHfbFrskEMtXXykTzrF91hQkJclF4Cftuij73am4Y9YunPm5+QgeHoCFGhfP+Badrk78MQ5NiHf8bk5r2Psim7JeQA8apaNnXIlMchvfW1+jO9Lw/piQKO8qE8A2xkX5Libn+1YgH56YRy+R86CXu2WxtXrazm68+Zzre64lltuXbG8IBPzOHNevoCe7bh8OJ9436ZbtFbhJaOEWsMUmcPjvKHNHKRAfjpfzieGewiVwoCQ6lNCn/PLwVg12eKBg1nl2WSSsNdwOcYCLSE3nm3J+nIfeO2t6lJwjqZ+JeEMSABlmGfhQaE490U7Oab6XEVFP75IIhg3pV9nRGHxG98kvYKpoEIhzIdCrDEbl1PjZDjxfqPFVtpNShho/PQaTE6ZDvRpxdT28k2c8Ld+yYyjwT9y6TfQ5xxnV7saJ32VuBkvHY0/ktYtuE6nVjsBvu3AjScICCrRld51bX0KmnRhHVL04SGHTSbRK8iRxTUj56zQbyureTB+xaMkR1/RqaCo7dqWJMgxulm75pXNusWAzARtznkTSPpKhpLDDTxsydw7V6ISn62GSXisCp1Jjt/0Mvpd32d66TYVeoAGgXiLIjotcO5qg6TddetXFZiSPfq5iQ4HvsHGMfyJx1bt2fLyqXYlnV6DvL6wfhV+8UFCzYd3bX1KxOgAvTAHRV/ndz793sLl7IceGI/+0XeF/emjBLotCCRXm9za1t88bXu3OrsAG92tv/67bm+P2aSC32CzaNvk4yH9aNyu9SfJi0a7BdgLXaKH9FQMwT+FttX53QGAt2SnwCS7jZ2Sep/4IpbxWeKM8YG6Vtz4YzGRfnReXF/fLO6vX+gYfyXnYLtyDrairUKk8/FC4bt84fPYtCKKHJJ1/KvPeNVv/oCP3/jf993BhTfasjdFmrbmKoZtEtt3eixp5ztWt+jQ+nO2gdd0gT/senFbfDAfPqzzm7/RbXGBfI1xxhG+mB17JTrQ5wS2Vs/qs3H4uTPmSqLxiA9QeImhXQcYEFNWXxRk2tNB/BWP8Gt5Jj9zLZmbN70XpzYO00nn+DxgUcc3t+Z78MF88ZxtrFwbfwFA816edF23B7XDY/WnfuiovGHt/9Rf424OfxYpZCkvWzuSE5w5CdBEYcYO5Pz5Qn6F314ZkQneb6yRM2283Nrj9OlyZvOin3bYqQvUCY2JNsAzOviuzRNWB+nd+uXtb+0BPavzfOT2gxdsa3nCnsQHfFpe0p+zpjGHtS9j1e8CDctrNKJ/cxp94SX72FzRGCc9bKLzW68uLzcfdHzjz9K5+Vpt+Ji1tej0XKjoWZ0kq/UXchrzEQflc2hZ+948cGOgebInMWx9GF1nt/zH1ho7f+PuJzkuf9fG+Sg6pG/8k2ufurk00Dv6SP/kjOLa6uvq0Y6544hZm7PIp5fH2m2uvzmacc2JDfFHe93yZn2vvM24Yr726F57Wx1Ej88d54xBawPaX2j893//9+eADhGgAIBYn85fwsp5d29o95j21/bBtgt2rrcq2KZY/wWWHkBXm00U1pD73niSEzQoKimOArXfnBgFYWSU2FglHd3jWp8SWgjrOpAN0qcjJRDBLQcA7eR8XL+JAudDCF0v8d0gQunqK76iS/KqeFKYCpaUseO74hkvkwGnGW964KC3mjRGPKidhxAKZtHobSf16RXL0eC1yYrE5tpDMZuTFQyATjQ2jx5i11icZvcs13/0tU27otT26353TdtJe5tHf66rj8ZIv6xE9xndjVEf/dWuMaJ3t1j3RotuA6jf2nQNvWo+3g4TDQwyvnkDg2RO4YcfjeF1iJImzmA/6yt62x7btf11jNPsc50cXQMeaa/PruVIODL6Rs8W9NrifPWHA1tn1Bj1LUhtkkLnGtO27HRk9Vn/66hqz34VDv0GYkn+8WMTj03uK8rTHb5i6T8duWDquARu58rXSLwlA3i5faIbvxWN3vYjyUOvYFXfC9Y2b9vEJTpkv8mUY+QombJiQ0bRYYu+hE8QpgsKOc+yUDjZLg6EbwygRuOim3zpRP0v2LI+OT5IPvruHJ8MqCDrfSNGbRf4kdQ0fnPM3qJ5/TzfxedsoYl3m/ABAjonKdsAHc8k9V2H33Qj3qWD5N+17AsQp/gSV/n4PukWAIgO2CXhmSXskF/hQ5o/HWzc2qHR3NjgWbTQSfKpr2Tf9cnBXOhRtCpoAQD0mb81D/5UcdsYp17zeRYL+IR0AvAuVncO+GNXz+Yn5I0f/LZCEH0ATa+Jlnvwn8aQ85BRPAB8o0lBgn/LZz7LgsXqOznJG9gRPhtr/RH5s3vyqa0cRnxYsGDzJQW0Y/y3uSp0agds2sSY7e7ihJxHfsYWyXp/yxfXz9PBHWf1QRLtPB8WLfIrfBI3zGvtjH6wgS0OxCZ9A0r4gfrZ1eD4Y759nnrA/uV6zSdfIAaRoUKvTzLgIxc4kruxCfGeTpAB/q4sADx89MqFbps3GzU/OgCkE/P4ys07xAS8PHVM0XmOv3nA+is8ErsAd5tPsBc6tMWSHIk/lRuw882BNr+gV+a2Md817Hdlv3rKpyjU2M0CWpsPLa8cb/58rPmdOQ3/jPc73vZPrmLjmZ/pV3/8W3QBi/UnN9pCXSzkP9bnkC/+b63HN7i+NmKtvHhtZfvY+bFz45unmIxW4/XJx7LR5SV+4Qv6+ox+n+pO9QD+o1m+wo+4rt/qbbSeurttVz7G6HP9Hn6sXzNftrB6wp7o+/rX9Xub55I92rfOFgPxR78rM7LfsfhjPkVtsDXAzgMvNl4sT5bntZU/8olo9ntlhr6VycaS06eQGR/jOvyjf+sbdy6bn6MDXeZ5zWesjOWsYglf8b/5jBe+8IUXgKenslfkF4x6XacnuXdu37TQU9p7wnsKVpHcGwT67AFi/VldVvybSO17cGJjlJxz9hHT1sZ+2+3QGP2ubX8BAQWa7hut0C7Y9SA1zE2Q3hgR/bWp367pe44jUKMn2fdX3903G0gQ/X1XwHhgZW3c09417dKwymsrZg+FW4cO3IgurxWWWAnadih13gqk4iOB1UfK09xTiIAAwTwaAS0S5MbvWPRZgYxPOefmTFmio747139zb47NKSCFw4h224ltc01edmDVzptXoqfvtX/JS15y/0pdzhrgIylXyHn4ouCafAE4nXNPdjrYdmK7Q9Ixq6u7UulNGNHRWwZ6nWtvHuheYw66MaIjUKtXYwKVmoN7kTkmyVLy3fG6vlUwD2eMj/UXndEcHQFI/UVr57cwsGVbcLAbJfnWRzKU6CSfbKnnFdRPfaen8bS5JzvytP2WHdX+3d7t3S59eUtFwGrHozPgKz6lQwJeNCWfaOyz8fvzkMjaxrP0t/H7V4x1DX3rjRqSwvpJButgOweYk+wb+1oi37Fkly7Hn+ipv3SSf+iVpx1rfvXpeP0mv/Q4mbFFSXN6n751vAcUxtP67Tq7soBX6YSAITGobePF02TVm1d6mGWvwsVHBZMgWL/1FS9rg96ul8TnbyWGybQ+4n9v7gDEdl205YvTieQVgC45il/JXEIRD7qmPz7SalT8i3fJaotSgGztbSsXPPj3+uhc81swPbuIvmwo2ppvbeJ581PYpPcK7q6Pl43bPJszXYof8Tu/H08826A51ibeBc72HWjdXBVW9dc4zS97byzPkKjf6N05KLrqI3qBB8Cs2gLwzqSo8dOrZJ0c6Dz/DbCQmHW+vjYmkmOy5UM6H4gcLfGtP303DoAMsAWY26Q2ngIBAJH1m7/qtc+9AWYfDKtt8oomdC7wlZzjbX4lO4qf9Rc9vWEm2XvYZ/01bnKLr6tXnWObdMJzeOhu+le77Kx+G6s2Fj/qz44s/sk1yTte4M8WV7XJz6Rf8SPgH6/4hfjumMLeb3kAwHnBpXjXfDrXvPsE4O68FNdsy5zo2Vlc8N+bPPd9F542/ve9vhRFZ2EBLFBcAjs20e9YdAIu0CAeSUAVwhZ61p7MXT5wFn7yuo4rmHzfpJttS+wXcOwcGhQa7G2LXiBkY2ovDilq5FoKj+SisMObLXDXZvLrC5rHO7FgQRNAX2PKixrDnLrGbWz402e6BKxh5/Sar24ct6zJQ+WUdMp8yAQ4xDdt0bU0ru/bIpJsnKfLW+Qo7BZ0kIMpXuJLtMnP2YjikC6Trb7wFl+3PZuIp3ilLkAf2zhpo6vrq8Upfp0e6QsYRHfp1/KIrNlvbZY2PDDfs4BkH1u0noX32pD5Lt/YmrHRuTzFuz7JSF/muX6VD5GH55vFkbVlsqD7ch7yo59bvKJdPsbOl69bYKP99JfyfXa19RgZyv/4UCBR59Uu2soz5fnZrbGXtyef0X2NZnONDvylg+bN/o2lvwUOXM+38Vtksb7yBFrkU/RqadrryWPjzNrTzk+8IHdz6hON+j71d+W/wAddWX6un1jbpQuri+Z5xhy/xUk0u5YvJVd0rM+jv3ARbdFKB0+/Zq7mScbyCotzK4dLm2efffbykGWGaPWrRDugJeUo2ZHE16HbmSpmBZgKu4gvCfJ6xBhplVXhQHCYJPDXb8l/47/v+77v/YPNFFCMjkD+9V//9ZKoS75KcCWOfY92CW/Mq+8XvehF97sdSgztMmoMoIXAF0/QvKtKlBt4UeFQQF+hdq3AbDt79Ltft2McsURkk5TGqzho/ATXfJIP5FUQlsC7r9bKL4Pe4Na8MtjGUVjXToLDuXMS0cdhdw0HJ9AKvNcc7joJCmsFRIIjaaIPHddWsrjBYYM85Ra0O5cu9KaCXrtaEt1nesQhS0Q5l9WnTQzXgUqgzNHqdvK2ihrd7QiqoOkNCulV7QERArekKHq6Fij1l3/5l/evpRXUOlfBmb4EtmZ7dnTVT3PJPq34pbvAS0V943o+AXrYbryqX9ue08f0oH6bhzHc/pQOtvOrfiqi6U/XCF6SZqBV5+pLoSOA230GjJSoSBYEzHV89RkN2Uo6EYCX7b7P+7zP3ate9arLgwF/53d+50J/dmOXl0BjnpuoN4f6UhACiBsLKKPgrJ/6iObmFR86Fy8Ub8nqgz7ogy4gTDT03zXJMn+Ip4ETfe981wo2zS+51J4dK6biYb62V51GS/LKn/UJHK1tIE2Aj50f0WRlP/2J9v7IGoDdWznijbebBGL2B8STwJI1m6qfAPL40Dk7JJNhc46mCv54Hd3Rlx4BSfJrYknXxIMAjPrj6+hL13e+PoDjySF7q7/d2RG/oitZKlDSl+yUv+mT7wa6dywZKKjTAwDW8rrr+t113pZCX2sf3/iZaFTcrO+LJ9rhK7/ggZiK4wUNGifd2d0mAXv5EXFA3G0ewF+7aRU+bhWKzvQ6vbSQEz0dT0873m8gEz+WfD3AtlgM0K7fZBedgSW9Nrl5JId8EwAo+j0EFajXOPHTAkNjxSc0WGTo86M/+qMvOtp8sgV23Gc6lI70LxbJXxo3IEuhG131X9u+kze+SZiAfHSjOXadtzDJm9LT5GoBhZziUefiT30DOWqXvPsdDfGtV4oDeQHBySi51z77aIzmUb+9mtnbfOwIjL7akocCPxrongWp5h0N4qnEOloAegqa5GOHLcC7c2xBzLZbChAmF9nidotYQNcmyWICQIXuiSVylGS8BYEx5AmbqNfnFgaS8K5nn8bhfyXVfD+AUMyTH0Q70FT+iEcWZQCdnRdnLCruuBJ++cOCStHBp54Aj+JELtV1zVnR2Xn+hkzNA1/Y/pmzy+HotCIEv88iTwGE52S8oJhCxzFgGD1YWePZtcIJcImG7CB603/z3KKWbq/sok9evrwwTz4Qb9FI5nZ6nQVu7dm7/nf8Le7wiK4tSBMd5imfVTirp5Zu+kx/yQGPFlyW90Yn4G2LSX50i21yUO+oExS09WXhuO8bT+kM+S7Aw6/TDfWMOd8b8Czg4MvajdyKX9t+gC/qH/NTX+6c+K61Nf5CHHEducntVn+3tiK3aOIHNwdWDy6Ixp9pv/6THi/YsH7O/E5QYm14a9AdV715ghB0k14toEIX2Io8f+1ra0i8IbPoJf/6Pf0A/aG32pxgEP9pbvKylbeaH43oYt9oFkfQtXroOz1w7amX6Kid8dKrfHJ5Ab25NcbOz/Ueur5369zb4n//938/p1AUzBkYZhvMRNeB9R3TCBjzKACD7zcggeAZEkVfZ4zxhLfIOCQfLSbECRB8n1a7tVnlMUcKtkaDbuNzaJRmlfcUMB52LQfBKfiNbxzQfgJSJDEcAkNeOgV1DmDl1xibuFkZNieBYR8KWMKxBo5efFzFrl3tSzSToR1WkvMzaNae04+GXcHtGkUP+UlG6CYFNydBqPHf8IY33L3tbW+7e//3f/+71772tZeiGMDQHOxiwPeulcRFC91ZZyJh5cTwnXzihSKPY1h+Nx+GKAnVl0KIvDou6HK8khoFLx0EvpGFVUP2iC+Ahc57AGbXdD2QhdPpuABFz/rs2trWl0KxcWq7/Ok7G+uc4nqDz45BbyUUyVrB1TVuG2nMiil8jo52IAVEBPK068DuDDtncnoKwvoKCFHcRKPdA9EM4Oua+N95AJ1kNn/Tsf4qxCpwFfqAvwrY6KhPfCnRDJTwDDA6wJFz9HwlecYLK0Nknn7Urn8JigKiNoLE6ozEWSICXGYXXa9Q7zq23nE7XADB/Dub5juM3XG3nnSNMdlZOs2e+6T/EojGt4uTHUgM8adr7KRUiPRJ1yThq792TLB1fBTP0LFFbrQATPDKgkFgmfnFk44DzfCtwr9xAjj4ZbHAokZ0A+8VbeJhfdKNzrV7z9tyvCa643Yy0ht8YGdsq7HS5QBAcgMk1abvHhTKZ3QsOhQK8TG5iNXND0+zzXy5QrRzgEo7QMVLvj3a+V1+g//ih9hn/fbdLs6N+/INdPLvQBdJl76iA6jdseQJYA0sAdJtQdRcsmOy3jwlWtNbu1njT/33L0+xc88CgIIv0LE+04OAqtrVpj667TnguniWzNth12ft43U60e8A7z7twvJw4/jiwdbRFr8DMJOh21vxIZvyyuTm8/d///cXftsBGl/q48M+7MMui2ftVgzMbszaBSa57TO+2THZOFbtm6sdXPQoWsUVoLnXXAdcBtRGQ7QBzpJ9eYZxAvTYX+3pcvbSDuD0ITrjV/0EZBc70rn4XGzpOPAd2F+MqW28tqs4PbBTMB2wG52s8dYt3h5sK/lubtGaHIoj6V7j9giD5FtckbNGnx2L7/d+73dpH89r/x7v8R6X+TdOr7xu/K6t32w8+TSnaK+N3IQ8o5P9x/++y1Xk+4Gx8Y6PqY++9xc/sge5UuPLDbZuyK7sfEvHmpsdlHK9zbvqe3euZT8WBGqnIAdwNZY8hK3xU+ImP9T19M/Yaopzh5EYLnbIEYwrP2M/dojaJaim2txcTqb4k9Ov70te+L+F87WCNhrF4i22AXF86Z6rH7kfMM1ipTwQCCDHFUPwHs/ke/JdOY8doAsAixUWvMUCPOg3n4hP8o6tedC0vl1cBWJu3iffANzjbX2LWfilNhVbts5Fn9gpZ3GNOCjWqxPY8tJofvGTXvk8dTm+WQQT49EgBsnbVtfYjByn/uOL3JFOmCMeiKVqX3KSvwI56CxbV8OYpxibftJdYD/wny0lIztQ5B70dDGHs/ZFK9+2OuTW+eizcLTgcfYvVzXHnYN5sQn1sFqO/cuXzdtCE7njq7njv5wkXuQPi1v573x2fJHLbO1E59YfyoHRuzZ5qZXf/OY3P9dkreBZ7eZoJOeS6n5LdhJ6ARoTTBpAANl2u5HE2gpz7RXuxo3AEoF+l+xItK1ESPxySp0vyNRPv6PDqjQD41iao+S2Meuvoq9rC4AMtXFjarQLoJBfxZniqjHqw8pA11gxrw2B1A+nQ1EK5oKdYJCgJYb1K+nYYs5OBoWAIr3jbvHoHMcm2WEEBe14qE283ud2lGTGUwmTVW7BUmGfc6xttzvVtoQpfpQItpvLrXglVXZUWOGIXyUsXdO10ZQeRXP0JtdkUqDwukdOrb6aa7xRJNK7bhWMpuZacphOM140CIrxqjnUjySlNulP/QnwHnwczVZEFdBdF50Sm3YnJDdOpbHrU+FkLMmVhAfglR50DaeY/phPehNPPbcoGtgdJ3A6acclspzugj0camMJ9PRdoK+faGR7nP86e4UaXRWsGxvIuMGP/uK1vuO/vjg5tq/gXaCRTUZz5wV+QKAgwDH3e8EOz3JhH2RXO/KJHkVfdJpPbemOYpttCV7mCUSQDAFL7FCRIABBklV9eX6DuSmM8ILuN+8FS+OZZArfd+xNbFefm+cmiPFVkp+9CGTkCpio7671phR+agEHcyJP+iVxaRyBii+TDPHPAOpNuIA6aJOUs38JRbxeoFDQlfSTK1/jNjGyAkxE79pSMlHQKob6tIMOIKIAkcQ1V/yWqKcHEp4+lzY2KraJyZIg8dQ82M/6lWRrh4zx6bGYUJv8Wr43fm8yCzBUlEWLpKV2jaXYA0QAQBbsV/iJ15Jd4wFJ+owe+txcATV0uPHjhZjFVvgE+s+HOU5vNtFTfNFv44t/64P4mtVjfSp2okkMoTN2gLCH+kQTHYu/zz777OX298/4jM+43+VpLHlYvC5+ej3y+kY0yE+Ksd3a1g4hBe5b3/rWC0Dwile84rIg0viBkgALc5SA14fdOs3VrsbOB1Z0rDymuAUEr49yioB4/jEdtbs7XssNsrnmU3/R45mBp6/lV9z+WX/REghCR5IrEEj/6WRt4hN9YYPJQN4VveU25SjiXTQFFMV79t53u6aABPUdD+rfwtk//uM/XuYTvd3K2HX9rm05mGIc4Bsva9Ncoqm/eBpv5ALxKhttB6Yiqn4AltnwFox9Lxcp5tVnvrCdv83fwkayUhylP/x48xDL+mzc8rT6iGa/t5C1M6n+41HjpqfdEmyBZQshOhnvO243X3LJvoHmnS+vbM7xMtrbwQhAjK+KfSA1v4cnwPzmUl9y9OhvTh7J0C2mf/d3f3f/3DdAWGNGE36mK72pLPl2e7w7CuLB3gpcDpgOdes9X+qZmAGHtQUq8gnpnx2I8Uj9Ig5Ec/Qm37/4i7+46JVbmLuuWqNz4kHjR2f6Y6eiPDm58Pt2kAagpidus84W+Wn6GY3RkM50nbxXvm0BUk1YX/ELyCLXyk7ji5gpj6SLyau+AK7ZYTTEu65NPsmr9gDMzgPe0vvoSw7qFDl37eqbX7BYmKzrL1/QJyAUONWx6PFoEPZUv/FJju2W/HgFaFXvyg/Vxnx28smX6Asf1bvxI/1JbuJgdlCtGz1yhujIHwLbtzboWvFTPI+X0dl1YmF09Ixdj4/Ij8ZH8TY9s0ga/Xy0PMYOYaB31za/P/uzP7vQ23l1X3zoerGy73iwOacdtMka2BE9z3ve8+4+/MM//HIsuf3Gb/zGBUSJz+lKNi7nV+vTVTgCXeCjOh+vi0n4Xl8WbeQI1cB8Q77KXQ31W5/0qTZkEnCf3853ZL9yObnB1qWNDTcRI/iCxpDvXD7f+MY3PteAddhfHQFbEmQGkSAhgLZYZ8xWlDBI8mH1TlEloa8PBU2GWDCFvgAAIABJREFU3T/j61zGWv/d6tLYEnAoJqUTiCX/9ZGgF+yQ3ERTdBJstFBuymjujZfypGy2PXVtPOgaQSkmSqQ4F8CHwILhnEV9WAGMnyVRKXM7Tzir+AE0e/d3f/fL6lN0A4UaQwEhERXA458ib4tOxQn6Ch54I1B3XUoo0Uq20dTxxus4JVdokaUVna6XwDNs13AAeCJJ1rfgY4VGQFO4JO/+FajmvMV7fTXHeCiJ5GTMQyGbcddfc7SSacVcgi2hJBO6CFBIhtFp5ZJu1l99tMopoS9R7++93uu9LkHIbTvRLEE0P6uDbK45ea4PY4/XrewpuD2ngpN061C2VlKYzAvSjZfOZWNuS6jPHFZOqYS8edrRwbn32fXpcAkVMCZ9tnJYmxxpDlARsGBmtAK/6t8tiAI2XUFXOlqbruk5LsmHvUvWJIG1lXQAx2zNljhEM/vhuFuhjX5Br7bxoGPsRmJRMEpu+UfP4Iq/koB4+uIXv/juT//0Ty8JBv+VXIGLEjqBqk+gzPrDaK3vZAw4LQmNr8nPLWCKY4VSn41Xm1b1o63EMz41p/4AJHYWNVbBpb8KsHQ6nhe0apu869NKe3zB6+RgYSA+5bskC27b2WDE1wPb+3T7XXKz6l0yWV/v/d7vfUkgoidaGqtCqfPRZGXY7ojor53dXMASD1KXmCWH+qpft3GVyLulMHtJt6381L+EU0CNDyUMkk2Jjn4l5NmxnR30Nx4lz2KA2BtP06GS3o6XTIk77Lw2irT6wH/zTXZW3esXcAw0zbbf/va3X+JhY7jdsnl2HVrdbtW48ZB+xZNoylconD03rN+KWfrR+BUyta9P84hXjRWvJGuK5Oj2X/vsKDsIlMgWJNKdC8RvbgrqdCO9lRTSd0lWfrTx7LQTx0us4kn0ZrueGZS9u4Wq+QH2mrOiHwCiuJBoi9Ndk57kP7PHaEvnxCB+TxEcLdGZflUIFzMUlRcC/ue2tK4DgkabAg84D4CrPX/JFtNDRUf+6gd/8Afv3vSmN90vdMVPvjuaow1IaF52ScSjjgHsxNjos7DXeM1f/gM0A2RKSqMpfbMY1ne5xAmEKjDJxaecgP9WbPH50QJMl4/Ih/BMHsvf4hXfKQ9hz8aqHYBa/mAXYPOoP3bZeaAM34J35LwFiPbA69rwAcBPPhEoQ87bX7SbhyLSYqAcUVzNP4hPzgH8u8biQv2nB6snnW++bi3sE8De7qKuBeo2z/yBIkaMaaxsR34c7W417praZRv5lnxB/EjOFmkBT9FXO8+arA+3yAOhapNPKW65vTc7rF8+HuCfTO3mzE+z6/xPc2qs+ogf8ur03/y6pl150V+b6Okv3XC7KvriW/3Vb743GvMdcnWgFvnkJ/lsfZUDqAmio/HoYX4PaKhArm1jdFz+EzDXnKOBjaYn0en5hWqB5hmva2/Bu3NACUBT7ezE65iaS/7D7tanAZcdS8fjT/qjyC9flD+mE24F73vtoqn5s83GsejHj9R/sgNIZQvxxW2/FujtBFSPAdfiDd+TbKOn/rSL7uTQcTztWLEp/ZDvAuCKQxbauiZwCiiXjgAHPR+3uVq46HzXqj2ivT+bCeR6cuTOASiARulSeZQcr/6A6bWNJmMWi6I/vltsUhtaFIh2i9Xv+Z7veemrsez4FCP6Hc+yccBf8opHu+AIwIrvzefzP//z7172spfd77htJ+yf/Mmf3D8TsbnG0+iKT9EFF1BvWoTwfMP4UtvnP//5F9m5nZ8uqZmBuOlqfFl77Fj/ySsf0Lx6Zmdy4+fUB9EDZIsPAFm3SKdr2ZUxko9nh8p5nnnHO97xnECjoIYexch14pIaQVRgRIjgJrAoSAm5T/1RdOfWiBW7EhJJlMArMBuHotdev4KapGwN17wck2C4hqDRiu7a7xwXwa1PgWmTK8bNqZiDayVsaOCI0SAgm1efy0ffN/nTBv/6vQnqjomHQC5JVb8VM2jpuk00gFz1DxRYEGflAjg5daA+jY1/eJMB/8qv/MrdB3/wB19WqTLiLfLNgxFwAAoTetrYzUtCszQomvpc/UY7WQJ2JJ/oNl+04xWd1WfHta3P6OFIrC42BkfTub7TQQmNfldPJJYS/pUdELPrOap0saLLCpG5sUV8kuTHdw614rc+BbraeHZEY4RAGzOe2CXXXCSFfdLRjjd/hVvBp7GAxh0PjQfSFWBKUqI1B21OQAxAZ3RZRZJMskGrIDlMxWfjecbFP//zP18CnId0p0/NyY7Ckh/6DJSM99FZwlVSKFnnI7MV8lQcr83m9O34AIg3Tv25bSnAF2AU/6LRymo8AyT12VidU3hJDuNXfVhNiYYSbtc2LzxNLlalgHqSNsWHBDs5eUNibekXkMVKEvuInpIjq37kWWJYsLMCBUTsM/sBvDR//Gru/bY6i18AtXRCMuM2J35ckekB1QrK6OlcfdUWeAbIshOo+ZfYx+fGr11BO37W5iM+4iMuut3KKrAu2aTDJTbR5blDf/VXf3UJ4gXuPiXzXR8t9V9yEZAVH+MRkLjzfHf26MHx8T0wyQ6K2gU+p48l5ulBCfELX/jC+4fMNhfJXrT111z4Irqs6I6Ojol1HW+8dDp/oBiJl5KeZJdc+vPJh7JhfYqZCpN+54c63/yadyBQ/SfzeONW4a6h67VrztFgx2g6hRedZ7vxPh52bW0UN3aFxAtyqY1kMzrEI8BGfiRflQ+Jnuy233xyPIjn0VbiXvLXeP3ONnuWHP/WWJ5V2HyjIR0suUsOFj+s6noGksQ/wJZfa8wS37e85S133/Vd33UZq2PdnpVdRkd26tYfLxVoXhYD5Cf1mR7F965Jr/mAeNPv7CSaKzgl8n0mw/haG0lr7ehh/EyHGl9st1DIx/dbHBPL6XD82RySHje2ggNY39z4d7dPNSYgQCyJZjFYniFXEOvlGeSUzPsuQafv6YFrLTQBZaOHj69fwFbfiw3xpGO1r48+7VRv/AWP5CJyPvEfSKdAj1edi1Y2HY3mLqeWf8kT5d+1Azp3Tu5Sn7swChRSmCd/uxwsSJw5pNxGHiYvBhYBLuTjckv+vvZAAnxXoG0+Jj+z21GOliyiyQJS/S0wKY8nT3yTg3etGMMvdr1FCkCNXLFzW/RGx+Z+dB2otzWNeCDmqtPqW95bG7/pmj7FT/YH2AQk0peO40FjdD2AIhl3vQK/ts2BPTm+oG+8pXt0CngYL+qzv9o0LgAjegLovvM7v/MSd1/5yldefBieyq8V9BZ30QvAiSb56YI/gVx8B39iAV874BVAi7zUYvFFnRKtdvQB7NVY6oDalwtEa/Oks2SBTjuTarM+YUE1+b24KlaK537zbXbMxZfaJLNkY+5oiFbArx1YFty3Plpebq1jYY+s5Zb0nI2zYfmCmKH25JcsOEQzX4cP0cm31B8gjs9WX8YrPqRzMIOuLZ+qv2Qvf+g4YDl6YRjGjVdu7ecbm7eF82i3G2l9Rf6m431Gg7y+XLHHUzRuYHKL9PEhHQU8Xe5ueuc73/kcYAeDKPECPhylosTnFv/nuSf5zSEKFsYWNPvcgvza7x1nwZlb459z2flfm8+1YwmWQp68cA4/OVZzW3Bn57Nz1/eCNUvn8m15hRbBnMNY0Kl+BHd9btC41d8tPuPnySfGfV6n3Rm8GTCetKr+8pe//O5rv/ZrL9vUBQNFs2Cm/3MO+lme3KLlVhsyoYMnb1Zmp+6u3JcW/OJE9E1mCpptRx+u2QLau861AAj6g9d+b9+AB8lI1wJ3VpdP2+PI0EauHPLy9KR75SBgcOyn3XLo6ezOkTN2bOdKr/uUxJgnXnDuq79khgZto0Fg3vmSOUdfuxz/ypQfOHUFnySt5hlAYKWfr5B00T9BmUyAZ/oyPhuRGOCBABvdijR9b4EC2Nhiq/NW+QX5BULx8/Q5yysgouRSwrl6Wxu7lOLDOaa5ry/e7/qUsETPJhbRww+uXgn8eElOaAUsnX7edRLeru8YvwQEaE67m0hya+ehZMn1eKx/vKOHdEPCQWcVXp13DVr0Dbij95Jbhdj6OzFHwYsv7FZBsP5Z4dF46V7jubUM+NjYJSoBGoECgJvGpkNro4q7teP6Xf6jiS/bQrNjtafTjQEowyf8UJA1fnK3MwtPjWPOp47g2dohnwRctIOCPsVfq9jpgue8LEBcQl+CyO8ki/yGt27amcYGSgj7HrhS/4FE8bkFlG5v+ZiP+ZiLz6rQbAd1yWiJaGCH1e3mH0gZvS26WL2v3Ud+5Efe/ciP/Mj9A6DtqghskIMETNo1W2FTm/oPFAN0BhK7/caqfuMFWtrJaqW0BDa5dU18cptB9FitxvfNcyTi8ajjzSN+B4ZFS7unG8/tCHa6WX21Mh6P0lmPCmg+9RN/AzajzYPzFX7JIGAmQCxds7PJinJ61PziuQIl/jVHtwf0xtvm6w2ejVe/6USLDO38atzk2PGSfvrUd4sJ0ZHM9VeB0F9t42G3TgQI1lfjp2/RFI1evBJN8TBagPXpop2ZFnPsBgpcBlYDAhuzft060fdosFDB9wMvOw9o7XtzUOx33E6C+rUDQIxTeLPz5sL2+Yjmo6htfvwyQKrf3obnZQnyLrEmmSTzeLYLeNEBrLC7GCDOD9KB6EFvx/gaeYJ8kX1FA922k6hjFozkm3wG4K3rATLRwGfLA8QfPjieNz9F/C7INxdyW9sTo+RQ/LI8JRriU/4gmsnnzCXEb7FbvhVNbMDthx2z45BvFWvP/Mj5+mv+Z7yMn7vgEI0WCvnzPk/Z0Av5mpwV0LA5odzHYpv4JwcCwIg14r8YXZ/RaddRfVsUB7TVh1wwWuUa6FSz4Qf66BrbIKPNT7cOSRbmChzZ3IPOiKNyM3m2OaoN6MHWznLXpbn+7Fy2sCCHjXa3SwEnl/5oEmPJ1rw3/5BXObZ5WuOzK3F98znzoSd2HuFHNtD1HZc77O6i+szXBugUyz2zrTlGR3rm9r/LbYnt4NmCiuJTNkWbyZwFn/NnUXbr9xZQm/BvMSgYb3K5jF4az4Jsr13ncc7x/L3XnQDMOecTdPGbE9MX2k4ar/Fm52TeS8cqGMe7/VyTwym77WP5bewtzB+TK56c/Nav42sE5zkJuvkyVO16S8infdqn3X3zN3/z3Sd+4ideEhM8uUafBP9Wof+YjqL1Fl9v8Y988ZHxrt6c125bjtDc/D7pWHmessXD0zZWPtcc0+qogGF8NnfLP7hW4DH22t0GiPrxe21EgiKgnfZmbuS7svd9ZcBZnmAQu5Fsr975fvKDjpojHi64yO4XsDnlXb8LguA1mfeZYy/pDsz8qq/6qrtP/dRPvTjs6F2dMOfVdzxDg7lu4Eaz4CuoOn7aVnOwAmyVZnmKrpXL6sDKaX0MO1/Zbdu1B0nB6g69POd6xi79kKGkbe1MsrNyMJ+uW1ARjcuvrqu9YBydxq29pAHot7a1IOomVHQMvUAoiRtdpZONg2Yg7fratav1AfFLEiJJcV4iffrS2m3iZtU7GqxmSmj01fglLuhEqyS3c3/wB39w93Vf93V3v/ALv3B5G92ZeK4f67udHJIp9BpD8see147xrSQK3Wuv6MNDdms1XxHlGU+SVHJS0J26sba4+r7FTMdr15gS+wUHonPlHk0KRT6EXTdnCWtzASiZV3T3TJ7v+Z7vufuhH/qhS6FfH40bHbuLQvHAHvBLwhovAhYCNhRx6LdDQr9WovEneoAzgMXo7rsdKx7mrEDDS7IhSzpn7qsHzQlYxT8GprAnSbJnEFYMRKtbzeIHe6B37CE6AHNk2BwCR+ovkC4wx86z6KhvNq2woacKNYBA86ttxWufdnUEoH3Ih3zI/YICYKv+ohH4E91WmRuj/gPr3ALSKnAyBHamVwFE7NbtyV2rCElmbhVvbtGSjplz4weUVSw1TmBJBYldZYCOdq0BbQLxAk3sylTAp6v8CwCoc31Pho0VGEUfOlb7eF87Owaj3a1bwKraua298xVQjZfMoqfrA54Dp5J38wyEtIsZH5tXtw/bzZauRpN5tgM3mXerSP3VtwdVizWNHz3pu9tw0qd4EvBYO3raZ/oQPc07nXB7cwBq8oz2btsK2KuPFk3Rr0BMhsmHz+0TWBl98am5A6zqJ32hq/mNHr4eX9upqi8xTdEdGJpc43W0AqPrNzqbCwAi3bL7OzCtufYJWLO7Lhml29GJz94Cms2kF+lu49l9Uns2nQz7vbv50teAudqIdcmtopoPjV7P1Epe0dqx/gFfbpvtmJ1E0Z0uJn+3OHU7fceam/l4fpAd0+mFBa743O3rzbc5AeTErcZI/7cuzcfZ+dS83C5YH+KJRSfAOr3nK5NB9Fjgqk9ghJgSn8ph0yELq4Bxt8fFi/xA40ZL8sp/yKv67jZpvtnCCn8dD+J5tlZ/fG+LCJ/5mZ95D4D37J0WN8QSAE92nA0nz3bs10exS0xvvOTaXO2syXfTsWgUc3YHkt2U0Q2k3vwrGYmhja+P5MtHAfeTB6ArGViQat7ZWTtm8y9uNcvO05v+ksNlZ9tDAA/BbjKyxd678l1yv4WCICmJ32JrxzgL4E36tqjcYk8htf2chbyi89a45zy3/Y7reudPere43T6X3p0TA93iZsd4iP8nP7YvxaZ+FXIKplv9XtODc5xrvNrkeYu6lfv2jQc9I6VCt1ee94pohenJD2NK7uitQlB/p6zw8pYs6M4WCdGgKEIP2o23AM8WfjveFrwnXSdQcNK/+nfy+9pcl75r8uFYczznHx1eHm8hbVWtYF0/ORigwNreyr3jC1j0W2LGP5w2KmnGT7/7BOiYO8Dlmt4tb9GgMEOjwnuL2eUrPVveKJDNeYsw+roAD+BieWnr8Jd8yZdc0Plv/dZvvSQu5LPz6ZjAvrZNxzqPl31a/VsQhx7R22uyl3guDYo6+uLc6rfCytzJRPF5zS/rD6/Jw/x2/mRDD5xb2vg59rsFJbrwY/Wt7+QnicUb+kN+W3zXBhDmPF0h+7V7MRAteOJ2CytfiknF+saX+rB6uauH61sbW19r4/FlrwFUKTqtQuvfuIrsrl9ws+uix6ohvdqV4o7tTiM680u/9Et3X//1X3/30z/903cf9VEfdZ8c4vf64I5Fd/ZiJS46SpCsyNMZRQb56m/9DB5sQrw0LsCm0I5uYMSu0NETurfjr3/iAzdWKJ4XyFv7wwP6wsbMjU9Q3NPteFOSaht/PLMz4Pd///cvz+ApEa7IaX527kQHngJU+BJgR78V38ZTNCwARtfFTDa2wAY/ohDDo80V+Q+gGLui1/XPdumWQn5XQvmNdjKV2O9tUOmQYo3szU1CbtzadW4BycaNv3avuL3CqjBgU9yiA+YNMHTcLhXzinfGbSwFtOKyY8mN/Sko9nYRdljfaGfPXd8xwAnZO7++vXOAF7fbAV5qjwcW5/AKSNS1fIa5xH8gaeeNaxfFxh16VB/xd3fmuW1vb3Fa3x6d6SiAQUEKZOm8Z1rIFWrj9sH4Yxdix5ujAnRzkvqx4wWQWUHpgdrRLm7wO8ka/8nRzpj4YZeaF7Pw1QBEt8gmX7yJDu09D8Yus/p061q0179nwMWjCueNidEZn/ieAIv6rljHEztW4110BAqJS4EAPV9sb7luPPJLF3yPNxXUq0/NqfGbU/K1EBa4Ua3A73be81uAu8Dj2jTP5CCOBEJ1vDzWg7iTbSBYL4axg0JekH50zK7WeAhgia7Gd5tVcw9kifcV555Jmf/pnOf6RAOfZWcrv4vv5YdumRW3xJx0yxv08m+eExn/k42di/Ud3Z4TBbjx7MtoaD7xq3EDEzz/Sa4aXfrjE+k6Gcpr+N/NJ7qmefMH/e6fDbI7z2pKlujZOqN25kZXgc2AFnEQWFR7jy7gB+k0gKdr7YhhdwGt0di59Ie9oJ1PFIcbw22EdKW2vQkx3QrIjQfqDvzpXDJpfLkaGbf5IT2rP+BYz/QJZE5O0XAZ8z//8z+fk3RKTiRydbZF8yai2/YsDB77vcXZFnoScImQ8Ti4Tdo2yUX/WQDsPJamTea3KDEu53BrHuiRgGzyuMbm/M7D3M++zWGLGwndjncmibfkQHaMC13mS65+SwIUVSePrvFC2008z3bb5iyklz/LewldW6Rf9apX3b3+9a+/+8AP/MCLE1Q4naus57ibhDykjztPNGxxdOriztX3ldPKj9y3j7PgWP3LIUiAJUKn/FY38facH1mv3pjTNfpWf31fW9r+1wbra/VGUsbxSopdf+rWqcurs8sX3znMc97sfP3Tyok+0b/TT5w+YH+vfzr5oFikl+uTlpalTx+K9QUtCxj9V+j2zKkv/dIvvQTYs5DjQ3brtYJVkCEDRRNgjEzwWtK8RRH+oFGyGu22Ka//kJR23bXxOq7IBzx1/YIL6wuWr/gl+EXL2v7K0nWK4vXF5i8JWT+soGoe9a+AOG3B3Lr25KdCF8BE5mtbxpQc0n8yqW08twJIh0+bW/u2/RiAd82fLaizxRp+nXZZXwtin/FHQa/YrR8Fd20lS8Av817/3feuibYS7N/8zd+8+7Zv+7a7X/7lX757wQtecNGXBcmABnQpWSlyFRB0yAp/vxfsNc/kCKSqv/raGM126n/Bli24HScLfpD9GUOBVTvAgbHoYr+1L6EDlEm8zSuZ0LPa91sS3tzsRksnko3YEW0daxW+ZL+dBIrLnsHzUz/1Uxdgzaoq/4d37APQYCUZf6IJoGD10bMmGg+PxDS+igzwTIHd+PEAKGDHVOfZaPPxAGgx0Xb37Id+rW5bDQVO1b7kuaKlZJgv5gvJruPRw//xc+tL8J/dN7d44FldfNb6KD5QkVr7BVv4vM0J+AQxoTZWpxd0YxtW2OmLGGhu64cBMwELu6MKCOe2AXm6uSiA+M4zx2Ab9MRtU/EzeXqWnHwCSNd17JxN4qPY5HYW4HTtFJLGBfScOSO9xCsr5smBrtu5VB97+9Dq8ALvjq+8O7ZgCBlvPiO2OEeuijvxun7JbnfYiavxFLi4Pmn1ZmmsPdrY0fK/fpOXonv7AZSIBwpStzjVNxrYhTn3m43Sfz5e/OYH6AV/QT5+n3Uh+4yu9fPiEdsRf+qfrXXtArEASDrbtfId8anr6Rw9ZBtikJ1wcrZ03jPexAN+H3jiOU/8sJxLDN9YEE+iY4GK5rS+EADavMVuMuDz6Qaer17V9qw/5EL8HVo3R5d/i0d8pTbyDbwhH3ouRi8fOkZvux4ozG7Nx9j8NxCcfMzP3NZ/yDXkNnRf/Nu8HI1yO/1Gs9sfydn8+YWNdfi+PpTeysPq206qjRH57a6LXrnkBeChqIxQIsKRMwAKlIILOivILWok5gwZwRi/SYQAsoUEI7UtCVM3oTc2RZdIomMT2A2c5ommVVp0P/RpXNdL9l2zwjmNwryXb3i0Y558pVzLx67jQPf88nhp2v5d23WKPIm6YsFYEvOT9pOPEtFr4zPupeHke8q6vGwb2mte85rLQ9MCeM4/jl0wdT0jrX96tLq88rMKKyiyBWBLTlaCycCiQxAju673tp/OCx4Z5xac/abTq9sMUgBvG62tjTuH5sgRLkig4FidiAarIJx6TlGy1LlTh9iOYOI3fuDx6sZDerIyWn0hy+Yr+NEHtrrgQ/3sPc8CkwQVL7eYZRMbbFcnrMZvgpCsPSMEfzlt+k1/NimzAmE+HuC389/v5ryJdv3npL/lW77lgsR/3ud93mV1xLgSqvrxPRr6vqtFdoCYPx2VELIXoMsmfM1foRV/vBFNMVmfeGjbcOOnH27J2EAE8ODb1zb5LgkLflrBkMixJUFTH8bZmECHxAL+Vxu+TDG0MlXsGW+DtcS0Y83XfPC+fva5BCfvNx4KwB1T2Ftdt0pLj9a/S1Y3adbvAiz65PPwif7xIfwKXhi7zwUJ2JpEno9ULLK5LZztLpP4Aq7oj0K9vqL9bW972+WhmD/7sz97ebtEfSo0JEL9pmvNOzrdJuG2ADadDnvDDV8msRLnosEKJZ7Uhl6LRWSpoJfYWZkFCPBvdMw4/O0mlXxc81FMKx7S/2JJ8+tYNMYjK3UeLg8ItCOncdPhVm1b8ZT40tlsuQcqf9InfdJldbrjP/ADP3D3u7/7u5db49yideouH9M4eKioFwetjtvxU7toVhQnLzoOJBZT+CUAlYdWS8ol7/HP7Whdc3nGwP/cZgg8chtdY/Br5MZ+6k8xtXmTZLx+N9cRW+QI6Nwinp9TmNP7+kl+bu3g9+kIP74+jE03Jz6RDhgT3eu/2Anes3/5PICsT+OzQznLxkoAmmPsSP6Br3wjO9hCDF/kEddiJz/Lf9aPPsVVc+Fz6AxfyI+sn/dd/gVAI+doIS/5EZvn4+lQ57u+84p910ebwlL8oZf1L55uniHmkdXmvckEKLXyyMctyLkLK/HXNXZ/KG7XP505N34C9PvNN9E/8X51XN6owFx/zcfjHdnHUyAO4FfuaP7Gchz/tu7hF8SHzvXdP/uha3LrfovbSz89Qae4iA9bROOpGCAW8rH8o1hgXvnL+uN7tm/1Fv1Yn4ROebv4J99D+/q45iG3l+PRNzzrN9+x9n3O2Txcz07QSn/0V5/bNz+6Pq3vm/ttXox2CxQ7P3bMJ668Tv+5MqU7ajE61rj4tMCQvEz/yx++Tf/O9fs8hjfF7WJsOvApn/Ipl4WUjR30dGsuvmVzh3i/eeTmNXgq76XrF4DnZJRkzHa+04EJrBLJ+1HnjUhLyCrJGt0qg0DYmL3Foe1ntVVwFeASelvPNvhyQhSmIGFLbMcE+tPpbCBA087joe/ar2C2/TqjFfw6nh3zVpuzz/1NsTbA4fOO75pVBgbYZ/cfxuOubWuX5GYTiQ0Ka0g7Dqe0BdaT8nONf6/v4Y8BPG0h7+0x60TobPJ1T3VbE5fHObe2Qrblse2VdOCcQ3N985vffPeHf/iHF168IqSaAAAgAElEQVRIODLEtvv1AMm2kzZ+r5XtXtyXvOQll3sfzbsn4v/RH/3R3Yte9KL7N4FAXr0ysnt2BaFoqL/uma6fjnt1rqS/66K9+6c5t7ZZBv7kLHL62UWJeQl9tsFZxgdv0mmsbGeLyI5JpNOh5t35klhJuxVPfHNLBOdzzame8t82HPPpfBWI0b6OXyFvy288yr4V4IKrtycJTnY1AKOWJ9GnYBDgFCfu865orE3ySLfOpI/sJIHR0xiKD4B1+tiW0sb0Gkj+LFltQIiGzgXwfNM3fdPlvvmv+IqvuPivTUw63z38yTYas1l6Si7R1X3H/VXItZXTQy+jLd8avfE1Ghs3P9Bfc+14tHWt7b2K0OYjmNRnOmOra+N6k1a0RHt0pseNWR8dy7/X1jMCzL0x0/XOuUfcvdWNBXBrPG+ZEnDXz218OH1U+u0hpp2rz4K8B462Pdm993YQdL7kfpOmdIs9sd8NrnTr9IGSx01K+S++1737XZv9N24ybt6K1OiONwr1aAHoslsFQWMpUNzrX592iCSfeFIiIp4mx3xMfs9b8TwwFvAQDxZIMA79abt+/rK/5pYPb2v5uWss2tpd8umf/ul3X/M1X3P32Z/92fe7qLq27fH53Ha1xRtJf7xMl3oVe9c2RrRKmHsmTLrVuMCJ5hfv2uLc/LulQQHede3kCGzqrWK1jb9u3/E2C28pkex6TgL9t92fjKPTrgg7dBozmdV327P5lMZMp7PJQJ7oz0abcztas+sAsOh260nt+fDmkBwbJ9l4zgAfnq7VR2MXe+Jd33uRQW91o59bqEZTc/LsnNq4/UJB2NzFI0A8kFA80ae5s1NFvCKGjvNFxfDisNsfxMLGjE/J0SqpYjpd8OyE6OgaeWv0ZFfZbTK0EgzYrA9xuvPAmS0sGpueA2zjk7mYqzyqOQGl9KdA57drqwDEGwAyMHEXQ8S/2u4zZ6JDMSB22ClD18kZMCKfYsPRsTmDuZvrLozxGfUJ2GLjnm0iZvQJcKCT/D/+u1WtuTZvuT/a6Ic8DfDfXBTafDUgAfAnR+4a+QFeiyV4t0BHMlNUAwnOnJevX+CLPTeufukEnstPot0cagvkIivF3uoAGmojdxLzgBBqhY7T7Y4BKuuPDaiZ6Nb6sK0b5Apkj/aTp/QG2LM5/BbacixzaO4L8DY/bfQhpgG0jM32zH/rz61ltt3WY/Xf/7bFZ2DPXlv/xqJL4n/HzQWwCihU99G7LfDxi8yAd3Rm8+RbemjeXYNnJyiAhtUj+uMYgFh/bJxMyNHcN+fHSzFK/KWveLO+4PQV8mu6K+/Cd7Fzc63lH10lY/5HniBvc71+14/yNVvfXNPJM/esj3LmH/7hH7777d/+7bsf+7Efu+QWFjlOe9h8dX3Hxgg+FJ/FQz5tc+Fn/u3f/u3ymnROB+N/7/d+7+61r33t5bVzKZOdDL2ys1Uf93oa5Exkl1lrYJwZxQISJcR2bLzuda+7++M//uMLPXbt1KZip3fbt714FZADKSn79m//9kugK3CX2LQK/gmf8AmX14wK/Ipu419TjltzOY+vI33ac9v+Gg/X4azSoJvT5og5CTSt4qwzdr4A2M6Ynn1QEhto0IOM3/CGN9y/AnIVBT3rEFYOHM9Z4O88T5rWga5z0O+zzz57efBmxlHyCQhY3SphfcUrXnGh/41vfOPlfnrOrzn2wK306Xu/93vv38S1jlSh9EVf9EWXwjm9put2EHz5l3/53Rd/8RdfCtUP+IAPuOjST/zET1zu9S0Jqr+emxJA9Ku/+quX19cx4Iy7N5RU4P/6r//65cGFCrkK79560d+HfuiH3r+FJFlW1Lz0pS+9gDc/+ZM/edHp+vrCL/zCux7KJplK/yvGvuALvuCuOVQsRF/8ePWrX315eGkJksCdrCuyoulzPudz7leevvIrv/LurW996wVQay625UbLP/zDP1yeg1Sh9Lmf+7n3D2OUIKxuCAq39PvU6w2k9VfBUfHVji3FNofcjpZ43F9zAhj8zM/8zH0R17y/+7u/+yJLAFFzrn2AQn4k+fAHySB/FlDS7YCKPA9ja74Vn4EuyTudCI1/05vedL+Tozklg3xNbUpUPQzwb//2b+++4zu+41Lo1mf+qYKtB5tmb5ISfIsfFbk9XLwHF/YnwFYwJ6c///M/vy+4Ot/9743x4he/+EJTckz2fOuuQEk+uy67+riP+7jL8ze+8Ru/8T7h46MDFT7+4z/+cuuMoqxxfv7nf/5S+AeKxtOe4/EN3/ANF93rXIWlJDh+9yDXzleEJ9tP/uRPvhT5AqzkMpv50R/90buP/diPvcg235TdenZIdhbv8lsVuUAgCQyfuP40/V1g0Sq8hDu5RKMHOmbPPferY1bXA78+67M+61IUrn4Xs6KhVZliT3rWvCQMfOWZeHTeSmagSb4loKL2zavblOonXvXA7XxHD1XsVpr8QToUfW9/+9vvvvqrv/ryPVqK2dHeHJpnbzXqdbH1W4KYjGvz4z/+4xfQOt6knz3Muz/PcbDqF50/93M/d6Hpr//6ry/xN7o7n6wq+JN5OtLthF5xHcDQjpD0Cz/Sh3QlHx1NHe8vmUZb9pp9J++Xvexl94VuulEe8lu/9VuXNzdFe2NGR3LpLYt83Zd92Zfd39IY2B5fG6c3RTUHNGe/8SKfGj3Flv6aT/6v25ayveQA9I7nzT/Q6Pu+7/su/jN7rv+/+Zu/udhlPjP9DZwFsqX73WJc3pI8gELxOp/6a7/2axf/XlyRMGbn8aExv//7v/9iS9EaLcWAX/zFX7zEkWi00hn9tS/G9NDd/Fn+0y0mfebHAsniH7Aunni+BUA3GtOffF360XyioWOK6c7VzivF40W+tL/aNj+La3KTjgN75Xe18YYXr/hV1GfP3tIENJMTsikADX+uCJcQK6rEHTsSgaH5GXEsXjY2vWT/8oXmDtgRt+RfwBqLB3KQ+mxenumgb/6vPs+Fgc3FFbXRa07NceM/fy3eAdgUJXbpAD92JZs8AaCN0Zj8U/w2N8WqvA3AX/va6Jf/VaAAkeLN7hjavEExxUb5GLqwII6iUV67gBEwMRrwvfbZhtfTyzU7Lk4lH77dQoKiPbuLLvknmSioFJMKw+1HXixGbZvaAZHEZcfwo/lsvOBX9CvWLK/VW+jHH6BRc+l/QRyyrT96Ywy0RKvYsDEVDfRva5H6ML5ClH7h5859a0Uyx190LThgcVoN63r+Yccmd/Zlrmcds/G7ufMt9W3eyxu8p899WoTcvtkNH5P9yP8AewuIsHfgsDmKmdGDNvplTnhKxnzELYAHb8x9dUBexd6Apwvs4Dfd3zpx7Y3+L73O20XD3+AJPuAVH2ouZ125+d/WG3w23wagd/2pB/iNPuP6TQ/pxeaG+Nhn+Uk5dvlsdWPP8NmNJ5snrg6ha+vV9Rcrs+Xr+pxn/umf/um5JirIcdbdkx3aVMFcct6DgCr+KzBLdEr+/xdjd69iSdVGcdyOvQgFQa9AEczUVG/CCxBENDA2FozMzERMNZgxUhAGM6MJvZXz8ivm3yz3exw80HT3qar98XyuZ+1dVfcA7Ap0BZJCV1hrMLHTAJd+v/jiiwswKtYEX0AHYXMSDDkE5XsoqcIKuFG0ASwKs/fee+9xu/I63ioqA/0vvzeIrFK7tuP3jv2X9k8ZbbAKBCbPgt9pXKcetl/HFO3AMUALoJP7d999dz0LQfFWEDwdfee4Tl1/LyN4zjGtI57jo1cFjMKJLlvB2/Po3KqmggBwU4x88MEH19hjfRW9zgGYFZiAzK4EGIPkr5CysultIv7mDwBrW/4LPggjZKJt7vyBjSl+FHkff/zxVWi7JvkpXJAEwAZAr7jde5rNC8AT9BUHdBEgUegiYxQAdjbYvWPnkA+7Nu7ff//9ShLGgMhUjCOptKFwQ5IhkbyZRuHwxx9/PD5AUqHAN8gKQfTnn39ebyyzgm7+xgl8IzMUKeaqWNJeiW+D4uozPy2ovkzXJXKBkC696cHtGl999dWjLhUkSDAJXeHiAWXmr8hBzHQrgGuRI+SpkGl1N2BObnZZtTNGEacfOvjtt98eH7hprnZ1KIQVQAKzh7/SK9JREegaMYrt+dGnnWLO1Tf7cY2+FUntNELQkK0C+P3333+MvSUyhSqyiK0EsM3VKjvC7o033riKXsf0hcBEaD958uTqg82xzYofK/UlR7sP6EJM5e/a8pttvvXWWxfpJ9YrkBXQ9CcGszuxVVz+8ccfL124nYY8JC92RwcKcXN3Hdm63Uy7bM319MPGxXt5xbiNT1JXFCIpyYovI/vFEwU4WdvRp8DVvkKWb7SrpbiziS6gtQWQ7wL1ZGdurmED/EscdD6CDHFifuIQv3etPvkXfw7gi5eKfuST789YeMb8+mfLiFz2GIgiIz5rTEgS42olnZ4QC2SF/KUf8fuTTz65uqAHMi1H8GM5sWIHCUGG9Ibk1C6yAzlDd/rj7+wdMaGw+eyzzy5ygY25ns2RjVco05uC3TXiCwJDmwg/cdv14i5/1bbvycZtQvr3afXeDh32DndoK7t3nXbpna+zBcSNWKZvdo54g0n8L/7y294Oxf8jS9ksIk8Mk1MQo/wPccRPxRhx7pdffrlIEuQZfzYPPiyXuB7ZBmPoy/fGzF7JGT4StxEwxiU2Ie/oFXGLAGa/jslVbEAs41eILzGEfOiNzX/++edXPioWI6b4GFsDGHtAp/ijb30hAX/66adr1xw/Jzt+/fz580sPnnEUSYYMZmPyItxlvj5kAXOZl3mTS2+eMWe+oy0xif1VWOhLbjQecub75Mc/f/7556svMtd2uTVbR3qTuQWbiA8xQZyEV9gUDFhR1+2sbME59Mm32CPSzXf8RB7UfyS1RRgy5DtkYezynfYsMrJFeSgcp025SYyU+xwjr8gm/Zsrko789hkzFiwiGyuqydf8xBXzo3dxpsKYf8vTMDabdY64YnwWd9hWu/yM3bwQcRZj2Sb9VyTpq91q2mtnjd/k7xp20k6bsEnEJf2FZ7Tle+Og0929165L+jePdomSYQUtotq4I+vCsGJfu5rkrLAWnfA3x42hhTGya8diRVqLGHRFVu0yjJDQpnZ6pk3Hyw3GX99kag4VU+XRCvLIuwrFCtFyUPGerHYXzmL3iO9soqJ5STLttVAYURGu8n9kme/0E4GSXKvpyi29tc3czSGfrfaqlur7ZBCxWV5bAjK5Rvzv7qdqE99pI3KqgjjcV05ewiAsVF3TOVt/NK50GKbbIjlfW9kYf/JMx8koPFs/S3SWtyu8sy3/R1ZlA+zZd8mj+WjXOXKVeFV9FSFANhFG/e2cYmg42lzb4VS9qL+dWz6xeKQ59F3t1Vd2lO6zJf8bwxJSawfpOFtqTJGD5fpstTl2XvEvojG9LZ6rlgjX5TvNJfvtvI2n1YTZWPMIw6WHfie79ek9J7nkj+WK5SeKwXKH+AyzwpvtrF6fXhJn56OfraWKIcmlOXdedlQMe3j+/PlNkRJr7YCgCtwC44CAVTOAREIE2KyGEZhksA7Y3zlAA6vzHD5n8v2yqa4nCDsmFJoSn4QvoSlAjcX5bVcrSDEuSQx46FVwwCgA1RgXZNencaToHWtGtwEtBcbgriILiAWuVUptbJunUfybQs8xLSubIpN1pMUGpp1zY+o34AH0AamKN8Dfzg3glrwzzhJPwax5bHvbTzawgaOgeY89PgNqujFXIJ1DWLEHgltBrG39Al1AvvNbec+eycYOhchJYG/BRUEN8CALMkCyKK5LgmyroEkWVnCROeby9OnTC8B6KK7iBRhW7Gm321aMD3A2Fj6lYAooGzOCRZGrYFLYKjAVD4oUwFSxo9AFpoBm5AKwq+hR7CjMfv3116ttY/r2228vv9Gfc+14IT/Fk3FJ8rYIastvhBbgpEBCDPhfv+Yf6NG2dvibYqaV415nWiDNN9Lp2vnpL9lMvhNZp2/6UGDpSx+tYCDKkGsKHsQBEqZdIPkxgE4/+mPL7KaVWN+1c4B+xAoFCrBvDt7ahvAoCYmDim8F7/fff3+RPcar2Oc/YhS5aQtpo9AxdkW42woRHOxJm4oxH3JVICNS6VmBJa75dNuDnT1IHvOouFfMi2d0rJBX2DkGbCtg//7778vOFE/dThUI0J7CT+FpF0hxs/vuFbuu5SsKr55LIg4jEI2ZbbBBhR0bUczQj77s5BFHFF/mxb4RF8bVA3SNV7t8jI7pVSFLBtlAW2/ZKHtFILBn/ki/EuXXX399+Rob4Hfiezaw9haAKIGXENM/gEUu8hqZkJtrFF3sTAxEZJGVAg4pJRb4Djnh+1Z1jdsn4L/+UIzZPNA4tYcE1LZCq/imODUWNm6HBztnq+yZjNkAXbp1hf0iaHzHjhEFjUUctKPKNRXDZOen24KQmnIrfShExZMFK2zSfOifTdK3WFARq4gWs8yPHBW47J+u2BIb6K0hSAK2y47FRcRRANqc2bs58Fm24js6Mkc7YPgn+euDHRmDvo2PTRmDXGZ85IPwQJbpl24QLOxcPBVz+Qy7ZZsffvjhNX9zNF6EJDkZq50v5Isc9je7l1OQmvyXrfJFPkoGcoC+4BE5R86wcwYJgJxCEvIPc0NaFOu6Tdi5FiX86JfMyUCfinTkru8QjWRVPDIGMrf7kU0iSujV3+QiniEn+BwilW75sthEhkh18U5OEy/M12+yh6eQYGROvsagcOcndKx98YHc5JsWDdoVSTd0jwjVPwLLPBFVbJsN06lYKd/Ii2xR/+anL2MzJiSL/+U9BBgbMh4LOK4xT7FB7FJEwZBkQnbiszgnLlkQEc+6jUde1Zf26M5xYyQbhBk7og9zQAoauzhC13TMz5Cn/M444Be+Rc76RnA1BmOTP+jGDlSY2jVkQb70rX0LCeTKf82Vjcq/yDCyanEBCedvfkCPFoTEEDaO6DUG9kV25XaxGkZAyLEDcZSfkB//hGdcI9YbVzsULWSJm3RtDOSnfZiFvvmWmkFbfsRcslA/kJsFKzGmW6n5kVwg1vXaX/MlW3qQa8mfLsrNfIPvIrTIKvIHMUm2dCU2saOKRePQt1zN/vhhOVLOMR/2bbdmxaPvxSE5kt2wsYh8uYXPK9xcQ+ZkWA1it6T/xRb2b069/lps9728UzFGX3wcFhS/tKetdpaxXQQaHW7xSo6u0xcZIdf4h/FZtOB3YrJYYV7dRij3iI90ou/eKFbO0wd71W53PtC7XEB2dnSTO7trx7NxsNcel9Btl643JueLSebht++06cNX212kTfqSF42hXdHVJa53bY9J0BZd+TimXzkuLFP+JUN9lL8cJz9zdB3Zmb85+F+/Ld65JkKreWvPmHr1u+/1HQmqbbIq5/dmMr7iGrEiwkJfsKZall23INhtTHKq4+oEutJPpB1dk5P5GC87k2P8kI1+Is3JzbgdU0OYezWOcbML43VNu6Qd17cY7ZzqlnzYNexWLrVDhT2ZDxkipdkhezHndssZD4wnpolfFrur7YxPe/oN03ZrGzwmL/TGqGoJx8UMY9JPRHfyEzOMU85KVvzLDxt0DZshO3P18VvMJ8N8N0xnIcB35BS+jCRuh2aPXbAwKy71ZtwIJ7JgE3EhkZT1EeFbjIgIixztkQ8R9tpp1/G1M/7Zs2c3ggpkaxDIFSAJgcMK/joGHiUZCWZv4QgQLoiN7VpmdMFurOuuvBqc/gAGyU9CBywkWuQDZ25iBZ3u05XU7EAQFJECkhJhxGIvCRGLd5ILOWGkSfNZds3fES077702BrG51c7+3mPJ3hjbitsYT6IkYuUsHBpz81zmMVJmCSOBAanBiaxiCf4SLNDEAU7DKsBrIzKQbBtvRVYyjehpHlvQr50sYZSRO07Gig9ABmg1vuZUchM0gEGry64RJNgqR3Uu4wd4FP3ACkJjt7QHPjgx4O08iVzBJbj2zJnGqA/OCPQL0HxBktaH4h/ws1Lb3AUbtx3YXeM7q7cKfsE5uyRrJE63HiniJOlu0ZLogQG2r2/9ATFWIQVMfihosX9BhE4BJv4KbAEZ/lcQS8LOB4yQYsbqvlBBDUDh90gJBFGJzDj4nuQiHvgbyGmbeLe2ZI/rK9luZGRBam0ze2G/CiqA2EfQRKAZW6uydpwBW35bye65MoE+1wHaAC0ZAzY9v+gkldkXuQGrQIT/yUSxJmhLFhIFndEj37Caym/ICkhURCiU9MVWyBURRH/0o6BjE+wD4WMMARR69Tf9BDjMg5yd77p2WRiLpM+WJCNyUnR1m4QiQLxU0JKLcQMa5uRv7Uluik1zbJVFv/yXTfq+4+ZvnoAcfbBVfUje5mdsiC12qQ1zBd4VKQpuiR2R6RoJrVsBzRdYpz/js3tEgWAMba0Xz51H1uanAAMmHDcf+uWrrtMvO2wVLhv0O8BSXCwfRfDIEYp9No00bCEAYG9HIF8AtBT1Yotr5UU2IzFr01zT6bkayB7LF+Wtjd/mTT8KfYVYq6BsHEgjA+0DVObEH+jdNUgvoARZiFh0Xrbf61P1pXBW4NKTvxVaSBRFPL1q0/XAEACS7IybDP3Wv/MUsmKrnWI9h0ZRrEBk/+wTKcj/fG/HEfKCrsUaYI4/yesI6lan9SnvszXkiXykPTJBHLAfbTtGJ8YKNANYCnvyEN/1CTuwKx/FNhk5h12J0cCkYp+vin3GYY58WDwwBvGvQlD86fkmcoPiSvzrOU6Be+1oj89rT2wSp83XwgNiUh5gB3JLt56Rj3zCTsX4ChDxhlz4CrvomVMKNW3phw2TrTGyUT6HoOCbZKFYNhZ2aRemGMIf2TjfRf6xHwBcG87hDwC1Al/ulWOdT770LLbxF7q12Od/JJWYRGbsk65dx77dAqlPOpCHjIcd+I6fIfX4uPwlXojXcrhzycKuIzmSLSC0+Dy/levEK8SANs2NPbM9hBVbF1vZCnunV387n7wV//SoLXbSbjRYwtjJVSxmb3KzokqcpDe+SW90wefaYc5u6Io8zJ0N8xVkBztgM2xILJb3FCn0SMdsWL6WV/idGCvmsVU6YuvsC4Gob7FWHmIX2rObCnYwfzbPNtgUO2B/bAuuUXyJZchSvoDAEe/FCLi+XU5IUNgQ7jIvucXc5UK6JG99wVQtGIkfagSyY1/yBexOXnRqrsZrHnShPbYlh8JTbJDt0p3Yb4FZrJfzjB3eQgKQFeKHXvgImeyOQNezO/NCnrFHP/AN/OIjnvhb4UZObMXY/Q0DwJWIWuOKBGVnyEu5W75gJ+yWHsUPbWjPhx2Ru7GKX3ZW8kOyIFeklFggpjrO7smCXfJLeoBf2F1FIpsQF4wd9qBTNkWPxg7H0o32WihlE45pj075jHmwT7IxN7EUSQVz0Z0C2vjUU2KNXNNuFN8hjtkm/xfLycI4+K8YpPYyVvo3R1iCPSLp2Hj5ypjYLhmyWfGGn2iPbUQki0lsR77olkfyRU4i5OnbR3vsk78Yp9pR29ojw27lFUvgHXEu7GHHHAzDTsQIciBDOUGMYLP8I8zjOvLmz3xcbGSfrme77IYuWnizKNGCkLrGGOF39sQX6IQM6J+c2CCZ+Yhr4qA4YkGBvyC6jYHtsS22Y4zmKjc7Jq65xlz4iP7o0bjFX7UeLMP32YAPLExm9CIusYNIL3hQHOAjbJsejY1+xRH2pH+yVdPQlUUocoH72JFaro0VPfoAycgu2Vp4Ct6Qo7XNzmAk8vO/efqO/WsPXqB7GEKMdlyMM3bchhoFpiIzcZRv+zF2uiLbSGJ5T4yMX5A7tCnWmi//5tPinzGIUWxa3hVv2lUVFoQPkFwwifhINpGS5G0+bARuZgfk223PfMDY+LC4CHs4v4Vd+dH/5tizApuTa+n94enTp7eY3YpxiZohMVqJoFVBQmBcgi1DDpAu0bGFfeC24moLvoBuRE/kAxBEmISHWRaEORbhAkYB9VZmBSPFDYMQbPxtwgzNuT1HZQmegHeFe2PYMe35u5WqnTKN9yRvXHeSV9v+SWgsiVTgvVcMJLuud27FS/LfMd8jUZbgcb1kw6nomhwFV2BrH1bcfCqYYv/bkrhbMut/Sar0tSTJjm1JtoqLCJ4cmYO1g6drC25s1HWxtpIMYNs978AJkMOm2e0SPI1XUuCggoDzer5C+sgusm3BUmIUODiW5KaAB1Y5VWQY4Kzg0D5dCaKCN/kKVto3L+BZMqIDNi856kvwVeQJdGxfAvCduQuoAlvbmQU6RQawJekAUoojBI2xNicBAQCWqABmq4p8xTgFEzsmBEdBpoJccIllBsq1XxBaMnT9O9IymZ3H1la1QWaCKzmSC/0Jrlh94+PH4oLELQgqAHpuQNtOyaVb4lwDtChk1wad43xyoB9zjWwjIwG41+ZG8DgXsJIg2Q8Atbez+Y6s7C4gV0UOQEKvEraxsBlJj//QDaJAwCZbhWC7uowPGQds6M/YKoDZuqDOpiV//RRbJRy2A5D0DAYyNi7J0c5I9lkSzQ9cz+bZnHkZf/4HEAOTPnRhtce4AQdzcR37N2+AW5wGKPhRAFnR2OqeGEJugIP8IeG1C4uOyMZ4nKeIYbvGBJjysXY6Kar4UORdRIRxF4/S6ZLx+bG4JxZI9lZl2V3Pk3AOsAE4yUFktgSPgk/R1XbziKklRPRZzDe2AM3GbP0Yq7HQj9+OA6HiFYCokAAMe54UuerXecbvPHaCVDF3wBE4Y8dAnEICmBBHfRRLwATgLBYZFzALKJOn78Wv9RfXAceK+nbwyBcBQv3wS+2yFWAHCc2f2TcAi4zzIQt65Nt+8hvtA4CKcH4GYDnO5wFEpCX7ZmdWEJ3nmILKmPgzf6vwFseAV6BJES+2i8Hym+vNkx4BPj5OxnYdWMEHbMlRka6wZH+tdIvDClZFGfvQttjKdsRN/RSTFA9iWQQiv7BjgqzoHUHBnvmY+TqXnvVF7YcAACAASURBVMQLYxX36NE8xH1zBsrZK7nyfbI1dwUOv2xHiHhlbvRAbuIc2Ykb7Jld8F+3JNM1YG7eYp94IX/KRfxZIUmOik05yFwVtvpjt+ywlwiEW7RDpo6FEclZn65DBskhPooH40W6KHroU4wTE320idhT2HfbVCuUxiqf0jvbJvtuHSIf+qJncmUvSBFzRvTRr8LG/0gqsYAs5UMg3rnsEuimf7mSjuFhumrF3NzZCN1okw3p23VkqD3x2zl8RG7h2/yVTNmCY86hH/FRfNGWIlaRKEfQX4ue4pVr4XGyQ7aRg4IaPhcn4OVuBWYnCA/YTi7io+wDPqAjctSWfhElbFVRy2/Zp6K9WxfhjW6D1Cf7pEuyYW8IcfaBiNOufCIH0B3ZwTtyhZjFxuVI4xeHjNecERxwHJnIA/ycD0QUyQd2k8lp7Bs2MW5xzA+bVRSJIbAOrEAfYhV90QmfIydzFV8RKXxPMcYe2JHrzFHek+vECGM0T/KSB42v2ysVxxWKxsvu+HkyFjd8L4aT1+6Oh9/Imj+wB/7AxuRKOEAskqPFJphF7iNDbchPkUn0zibgSXGQfRXLjJtv6Yt+zJFe2bY5izF83vVkrChVlMOgfFcslp9gGXNt8afdgGRjjuI6mZCpdutTjcaPxU2xQ24SF9g4OemLTYrTdC8mIRHlDXUg0oPNGDf8K86ISXKeufEtMuMnSBfYT1tk2K3g5kvvxiFuiofGoO4kT23TodwLo4hDfIfNswOyFz/0RV/GzQd8z38da6eyOCHfmBd8jagWY9ichTIf9qpepU+6ZPd8nZ8Yf7dPs3ExRuwOH7bwR9aOyxfyg9glX7M1divPaF+MJHOkBFKQH7At+kfayf3kwPf5lXjKvvkwObCz/FQ/crZzxUcyNV+4gKzpF0GKdCEj/oj4YxOOtSsZjhUn1TLt2GYv2iRzHznUNWyhna1iGvnIM2oesYoMxA5YVV98nqzo0eK92MyGnS8viYP6gaOMw3nkYwc3fYoF4oc2yUkcZk98ytzFC3mDTdKtNti+n72zQDv0KtdUt7SjjY+SIX2wZb4gtrEFGIPsXc8etS/+0nvYT0yDj9gXn5GzxEW4RHsP33zzza1bMmIRGQLlECpn4bQExpAkL6AypnqL33P3xu4yiVxYskd/J+HBsAQpghAcFHOEKvFTdAU+R+4WHkIySUmE4RBCtxRVYN4jP4xlSZKzkD8JqSVXluCpnYraiLIKpca819wju/b4y65ph9AWz61MN88ImP6vvyV5GINAJWCTn0SuMGu7q362eG5rXYUYHUQw+LviI3mc5M4SgUv4rFz3Fi3JTEEKALCF1Q8n4zSCsgAPROhXIGG7kTNIPzbleM87SSbtKBFYJB0BUQKQSMy1IjFSr8KNwwmijpOhsQGSAmVFi7FI8ECrAC9wClyCe9fSmaShqGnXHMdXrLBjwQnoUmgqwCp4BcR2JJGpayQ0fiqoSX6cG3MuuEoSgpkxCfZ8SvIWMLH/bEAS7AGiClxA3ofsBQtJyBwkHsBGUKuwzqfX7rPNteNT5+nB9QKtcdEVuZiTfiVg/QAddCRI8nMgsd0b7QRwnZUYgdh35Apwpr/G15ZNMpSUgAqBnMxa+TMmwVMyEFAVZ3TFBsjNqgN5i5VsRTLUhngJEAG9kl4EiTEAnuy1Lc18K0LQfGP7JX2BXiHX6hMQ4no2b/z6BEQAn3YRtE3T2I25+YrjgEYEj2tbkaMDNq+IAlDou+skFEBE0mbLrgEWAQOJX2HIToBFtsa/jMe4xAhEALs19x4wDcDTD4Cl0GssxpG/ubbb2PRpXEApW2K/ZOLTTkI+0O1R5ZwIl1ZUiknaJktAjB70I+453i4hhZ/56lcxxd/5sLbESjuKegZHpNLGto17ydJ4I3qKxWwJYEbcmReQgpQUCwAZQANQV5g5ly8DakgS14gHCjX2aOwKFbIFTuiCrtgBu+E7bA/QoS+2bOz+7q1t/KW4V/4IiPALQJ4uxZpuFVOQtkMLmGQXbN/f5VbFl7H0JkRtwA/iIVvmA+wCyOw5Um2hVwxHTInrYo/YaL5ADtsWGwA+AFfhBnSRmZhM13xGXNQPoCrW9bBfYBCuaIVXnOQr7EP86Xk5+pBL6I6P042x+4FNYBHt05+YwxfZGrAmtgG9inIFHJsQ54yXDtibOCz/mLd+gXxt8yE6dx55iQsIKt/RHX3xLe3RsZjFZsiSPRmDfCJHsmcxS+wSC7oFzMq5Ofjf/MQfsZHsgFjFqGNAvQ+5mhOwDBPSt1hAd+yN7wTiFXUKE/GB32jPNcbPRtt9RR+KEvMDxC1kkBnd+c0e6cJiDxnzW30B5T0wXPzgp3xUjlUA8ge53//0J95rm70ZF99RSCjkFa3kQ24At3nK1wpr9s5OzAH+JXNFCTmRLX9i0+yCfdEVQgPpJ34av/7EVzZsvs6VTxHdduCIQ8bOftr5xo/YPdmam10WZE+nsIGcLG8pyMmC3bAL55ojso4t0CssJd4o1sUY/ii+wT/m4COvsyU5Vhv6ojt5UOHQQ76Nm1/C3vTjPDkXVuFj7Jn9as9cnW8uZNdtv8VMdsAHyM015i+W8RM5yPzJikzpAIEkr8gJSAU2wT/MVWy00MFH6cZPq+na7lme5uca/qg9shP/yFP+coysYS3yohe5kD1ohy2al/nwC/5DtmITWYgFxsXOkbpsi774nsKUv8CqdCIewo52YSjU+J/+2K1+yFdRzu5bCFPowy10wsfb0aE9fbFHPtuuNz7JzxWw9M42xTo6ZjPkpB9jc525kgHfFm/EMflGEc2v6FjMFRfZOJKDz3dLKjmLgf4XY9k8X6dDNqJgFbvIXB8tgokBfFae4k/aMVaLl65li/pnr+1ibrFM7WKOahk6hQXNG1mG/ITHzNlv/cCSbNj/5Mpm5TkkBj3Km4p7ta//yUVegffZGH2oU9md7+VntapxsSOkm1ykgBernCueiVN0ZwwwEDmZM78lZzgY3vQ/fTiXLSCxECTyHuzCp4zPMXPxN7mRA5nLv/pERnRbpDGxPXOC1ehejDY/ZIkxOSf8Zvz6JD/zk5tgH3bmGF/1m4+IyWoIMZ6PiBnIWfUUGzEf/UWCsWm+hhzhI+yN7OR84xF3xRfxWWwhc3G5WyXVh+YlxhijmMGW2BWMSj+Ohb3KY7Au+2D7bMTYjZEc+CTfUXuxWfhd/IgQY+Nij77UIOoofTmHvYSF6LtNBuICvdNDzxRmb3xXreb7fFbbMAx/IK/ehCxGIl/Jmx/yCTlAO/I6nRs3Ek6MMo/rOcmffvrpjUEB3AKuwM/QDdZ3lMZJgQcTongGG1AJwLZ6064ZAKwigjEalIkyjl7rLEkyhFY5KYLSETw9WFfAE4wl4sCttnsAJWczVsbUbQn1u2SGtn0fORHYJgQObtwCnHlov3sZMeeCWEUc5/SjrQgt1/hETlAO5TE+CqMEAAPwjgRql0uMnD4dYxitJvtNdj0XQSDQh0DpI7H30LgKGGPrPlvXOXdJLDIxXu3QheQuuTIMQQUY6Z5qY3I9J2XEEr+kxvn0zT44lvM4JSMTCPR379a4iv0l25bkixTwnTEqmDmjgMRRK9oiniQ1icl5gBvAifHkhD4le4lBgvB95NWSY64TNMxNUiE3HyCY/dN99uM3mbM5yclYAFYJnhy0T09+JEDj781D2Gx/FwQUFQK4ObBDAdxHMARCJR9jNk/ytgKIjNWnBKxw4odkpXgQmAECCQo4QewIBJKOhEj3znO8HTJ0yL6tMtEhwCf5sg39sA3BTDIQ1Ole8KAPOs5uT6I0Hecb64sVuF3DFyQtAZf9tDpCBpJ5gVJBRFfigWL1Yqhf3CvsN30DPm1zVCiIGY7RS7rhH+KRQkhClGToytzIqy2UfI/sBFmBXKzh91auFHTiIbmYh+RAxtrWLxDFd/iE5JD9iAdkygbYYDt6uiWSPAGJ5haJ0cqLAsTY6cz15tSzTshGbCVP42Bf4gm5AapiKFstntCN/oFhtswWFAo+AAJwxOfYp+Tqb/5A/wiGVhTEYiCrVb5uLwQuuj9ZX3wCuEcUKKLMRZ/0yw/YrnkByGzReBUU5kkuzqF3OjE/+uqzpHfE7cY6x8mFTMQxvt2bpeSbiFn9A9iAjmJOrhM/gETXA5CSrbn0lre28wYkGtO93Z702fjIhM3yN3/zdfGCDdNJuwXYp7GSHb/ThnyHEBAb+LnrgQjnVtzK44o8RCGwQnfykhigaDIfcVGuBRb5g3bEN4ArmfiOLZALOyQT52tLTLDSpHgWp9ulw3fZo7GWh8gZwBZb5Ej99Ew0c3ZMbGITPUuFDq97yV88SFRObIek8dEl+3FNu/PIVFxU/Dl/36xoLvySTyp+AF0f3xk7jILgYWPpVVtiAJwAuIv19FE+UvTwGzYtBrRrhY0gwBQ0fKhbc/VnTmI4wEvnQJ3vjE978BY80i3HrmlRK4I0cso4jJVv80VyFpuMg4z4EP8lH7tx2G9zhlGQDvQAbIpbPsYuzilIkRvimz58DxwD6foFgNkAedAnUoQ96cvv3tDGVhENADu/CWuYMwwCUGuPfSEzfPhJz2ZyrNxZLmH77EVfbJpNas+85UIxWrxl4z0sG5AWu5xDDkB/sVkBI764hs74GNtiT8gXxRj5KKTawSrWIR8UOfyj3e3kyWbkIqSbdmFZMY6cjMmP9vmtOIlkUORH8LFb+oKx5ATtw8fsTwztgehs3Bj8j6jSt0KJzLVtLvICfZCPQkFhIzbQPb2wP/bL1uUT58F9Cnd/kx9/Zs+u4b/iv/GoD/iFOACHwbm93IIN0Zs5kJvigw0oRsxdLlHguN5c2RmZ8Qs5wPfOZb9ikOKdzhSF3XIFO/Bd8RMBYO7ORbAovOEF+YJtOmYu9Mbe5f1IIPbNrp3HZ8Qj17MTWIDfsXfEHvynP7GQbtgMPxBD2yUp3spZ7MrcxVSErbGzc32Zvx124oYc6juy8lsMFYfEarGCHiOHFK+OmYfcjhigVzYPq4gBzuEb5Mnn6EsM0T+/JgdzYN+KcrGiZ5OJH+IjfdExn6E3dYJ5sRNz72HxbAXWYkt7m6K+us0SvqUzJAospVjt9kn6VbDKcfxYTODnFgboBTkqLvJJuZmvsGfnmRdcJmaKB/phM7Ad++95K+Qk79MnXMnX+KP87kO+riG3YjB/MjZ9iHuwWzm7WyL1JzbAfWyab7AX/o7UE5v4G3myabpgx3JWLywyLjmaDxofPWlPXCVXvudcGNnfYp925CtYgZzle74g/5OLeZMXWfAZ85Sn+TT50xX7cYzu2R27QCghDejNGMS6yBW+ZI70z9fNUZ7lX2yEfcJIaimYKX0grOnRMeOGebQNH7dJgIzZPR+VA8Q58uDH+uB7bNu8yAv+Q4SStVoIXoJ1xR5x3jHkm/m7jo+JjfSYX4vRYoy6URyVD13Ll9gpO3OMjxqHPslH/iILcuS3YiT7Mx96buFP3jI+BBwfJmu2Ko+yGQQxO9eWHMJ/fVynDXGZ7NgPrNNLBuQUeFsccR0f9T9MJkcZ78XpfPTRRzfOzIgEScFbEOp5IoIzUEm4jN2gFIE6KglTkAG3a4IQBTWFN2dUZPgwVucyXoLqVgNCNEn9VwAI9oxW4rItmiA4Y9uDCZjBM1ITcW1M/bkzJ0IgMklfAhVHZgTAHYfTniCAOROwBG7XBtgYCscCCnsgZoVFxIs5UyQBdwsFZ4ul7y0SFVmOCf4CZYQNGVFYK+JkwhmcS+k9fItRKUjMh/EqGhm/8TIoxiYARCoxdgmNwZCFc8yHIwvwDFfByBGNlxxazZDAemhWD7vSnmLM2I1BwFWUVehUyFfwnARP5M7u+HFNdsTWgB0/HKkt2PSsT6wrBwVq6VEg5SjANmcViDgqYkUyAr7aQt/YjElCFjgFQPMmP+dJoOZEpgHs7s3Xp+TDliULspMcfciWbiR7AJUtk6UCSEBU+PbKTiDO2IAk4MQczFUiASrZv+8r/AFmfgSU0CM70h/7APARdAAKGwIoBFo20q4C50qgrUSYK/s3fonDWLqdS/AXLAMv/EPfZCKYtbvL7+RWUZvOV87Fi+xg7aFdIAK8pChokg3AR49sxBh7nbT5tAOGzwnwzpFQxArjbJskXUp+QE/kI51LzJIxfwV06FJMkCCdB+QBToCz8RmXMUtk9ErGkdPin3HSFbm3BdX5EqE+yKLnOmlLHO3+Zu0Yr+TCrtmwZByRrC9t8We+CgyQgXGag2RKp85ZgpUdOqZdK6TaNY5IM22wGzZT4RQhRm6SLhm02sou5Qf+0m0W7LodNpI3AGQuZAk0tOPG3IEihQq7Mydj1bZkjvDpOSTdkqgwUoyzf3PxQYCWkHcXWbEjW4ysj4ivcJVE6cj55kcuJWS/9an4AYD5rnjnHP4QueBaBBCZ06E+I5TMaQnk5Nr3xWPjE3PIkg8qSgHZHgTc/ecANb+VB+RKOqNTMVB+FlO0CQTIh+KW4rFbBPXrfzYDAAI7YpVrAA79ad846cQc5W2YoF2LCia2nW2xH37h/HbUsZd2zgLIdmNYGAiw+K1NALN45Hrnsgvgz9gisbRFLvRu7HJ/ZHfjcKxYYA59IoVaaCgW5B/OM15zKI6ZfzuXtBU5XUx3zLx9n7za9ZVdtIsuTBTuMca9LVIb7Y5qhyLbF3PEPe3IbXTsBwHQLR2t6mubr/U8NLnJ/z7mb6z6dByWMeZ9cGvPNABqYS3xtTn7DZjCJvJBD9M1hooPpByMoVAjX2M3BmQNoA9TkXH5AeZihxZTxJT6p8sKJGSlHGDckWjiAqzCBmCObAawVYQjEZzDT42NjsMObFPcZ2PkoU0+35v/FNHm1E5J+VYeVPybl/H3cFH5WNyWv9vBTqawMpIOBjMO/bBb2Ehe0Te/FOMi7oF158ObsAQgn5/I5T1AmG/yVXoVp/l4u+Tk5R4GSqbsRFyE1enOOMRq+dA85KHewke+8IsYwe7Ml43RsyKPfiIN6ZNe6VHRQ+a9VYz8iuNkIL/oV07WljYjuBRp6gZFvWvYt4K33ZEwhRjDvunSefCqv+EB59ETvyEfuZ6ukRAwebvY250Jf3cLOhuTR3ogvXxsp205QZwnH+PtjY89C4ZOxV65zLxa3IabYQH+6xhdIdPpW62EMPBRgCu0e4g2O7brQvvyJn9P7mImXzVONqOvbruQH9iBHNFtQvqCjxEZ3frdA8URGGKq2M2G+LIPX+dPdIXQMGb9KRB95Ec2zZ9hW3Yg3+irW/LUXHTDjpCHfAZRx/5gRj5HT8biGuOD5ei45zqRtTrHNeyJvMjIeNQ6dg6JTWyGj8NUdIaAt1OE3i2Ckj37dkz+sFhV/QO7y+PGyBYch/2QcWK/HE5O8jgdIzJgRXhJfUqPciG8x8bghm7lUUzTI9KK3fJhxT29qh+Nz7lkKx6r58Qs9Qi9i036MGc2oGbs9sSesUVGxs932Jd5wT8wIn3TlfmaEz/nK/rTj/nCiuIEcoL/sjMYmt+LkbBCt6YZu7pdPIJ16NBxcu/tnvCfPMn/6Nn3ZAUf6wO5wK5aKGfLYgvyBYYybjFQzCG3SDp9qc/Yi/bgL7meb9EVm+XPxgUrsAu6ElPJr52H4jr/VSeJg+zeWOhPvBPb2K3v8QrkJS6oHyMm2bm2XSN+9mxTPmzurmObxtFzKuE4ts2HtCMPhZnhODYrPtI7n3ZOz59if+yTDYjbfJuP0B0ymfzZhnwr9mtPHoD72G/EfbvUyAzGvh6W/dprr904mIDOCHvwGGEQnGQmEFOayQiMGmznRkyTCUWwcBbAUfDlEIyEIxMWw/UjSAEUkhwjDuhTgGsQTRxGcsH2leQpXSJDlDAw1/rEij0ivPnDMYLjeFYGzIkSjR1pw2kYrmJYMBRQKZHR9WAqhsMIjFdQIZsF8q4VTLHQlCUwCjiSG0enRM7F8QGftqmRUW9akhgFM85JiRIOvQhe3YYmkCJy9A8cSDiCn2RAFu3gMTdFG2M2Rw5GjnTHwQAT7XB2cxc0em4ReSHQJBSBHbBoZ44xCr6cSNC2kkRnErUAzTAZdvqsuKm4X/1kOxE8FUkBaoWjJM8WehBZAJ3zCZCcRRAGPAQ48qMD8iE3RbLgR3fsJZAdmNI3eQsu2tYnRw74B/zaLcGR+QmZczhBFiEj0Lfzg/zoW5CRYARmAZqc+Y1ze8uFoGU1SFBmd72xAmATWNi/pG+efEi/bE0byKuKE6CBrrXLJoxb/3RFTgIrnRsD8CmJ8TPAjW/oT/AUVMgCAOMXSB3kCXtmY+Te28oCYul69bd6rsCO0Cnw+V+g89G+BAHIAQ/sKrDVs1Z6low580vBWSHB7tgle+JfiLVISGNzffft01ev0QXO+Dmds3O6FQuBfH2Qh6RML+KCvrQrkJMrfUssChfBlDy0pT/yZ2tk3nZMeuyB2+asbXPu4dfa9mPFzXjZSmTMJgzfsVkx0Ypq8idDc9rYBPTye4W92EU2EgZZGZfxSQb8TLwFFtkHfyFLNiaOkAc5IHzJQkyXZI1LTGV7gISxsSc+Qoe9trsdRdo0DmMUc5zPP9m1WGcuFUiRhYgi7QOcxZMeKB2psLZFtp0XQdF3/hcrENHmLvb2hjnnmDs7dw6gae5irhUjY9Mf+XX7TVtuXVuxvwsMERkbE1s0oBt6ZE/6FSfEfLFWrlTMyh3GR1eACBmbK9sBiunc9eZiyzKZO8aP6QtxLAcBCggSNg5oR/CIG0AHGyR/MUaslV97U5u5ianyQIQgHRmPcQJDvenQONm++ZC189iMGF2BIyazr/7XZs+souvykH75lRwFyPEN/gnYiIf8mDzMkyzpJrtmr+RsDC0klIPa4VsOKN+0WLMEHLlGEtE7PfaWHOcV8/zdDtv80Tx6GDN76RZmbcjv2tsY6G/yMk/n6icyqbd9aNPc6St7dK5rXN+usHZXtmux5xnRP+Df20GAenG+5wW187qdXGTqhz7JwvEINXKk73KluQLT+tRPcuy6Fo6KzeROfvpqJ7M2+7vdXa7TRnGh+UaotnO6213JJTK4a7VlfD1jKoIQtjWfFh7b/WhskUWOFb+Mz/jZrn7Zpz56Rhi9+l9/yUbcgoucE05mK5GAPX+twsDY5BR5sAU37dKB4qfdXsZgLO1aMuaeaWYMdOB6hahcxee1HXmpP0U5IoveWnzo9jtt92IBdmfsfss52hBTdre3tvmxvCWvat94fC//dEscosb1ZEQOxtet1RHEdOsYooHc4H6+bkyOkQ+8pyBEOMG06UsMg3PFCQVRt3vqUzuKJfUJeTQG+FXtY7zwJnml63ZPwUjyJ7nLceaueFUQi0/idAsOahQ4Qsw1FoWf6+gEXpbf/R/BVuyQW7vdVJ1CHtm7XIrUIhMxny+yXzrsFjv1mR0/valKIYp8IB+5DD42Rj7brZXyRW9CJFv4UtGPREHgwoz5pbGLweYvN8G+xVcFbw+TNg7kRXHE9+IOuyAzNt8t6cYHS8NHZGa+bKc3N2ofMUyGvRUQqaFNBIPcYl4tmMjJ6pduyXQO21bzmZdairzom03RlR0j5sWXyEJO82F76jVjYROIDLiUTWmHDfZcJjm3BS45Cz6DHWB7ObAaVS2GLG5XmTzL7qqheruoOUesw0jswrXigtxLV9UE7AqmMR7tsi1z0o+2u5WpHYl0z27pz7jVIeK1MXQbrPocHi/WtbvQGMgKuZv/sBVycm63VZKfPEM/7frVF/mJZ2wXecNG2TPSqJ20/AYxioBUz4if5WlzZyvshK+KX2QhzraQhfiAZeU3OmWv5gXvqGn0xf7kUrbH7tgP+cGWZKE9hFtvjYXtYXy21B0AYoM6SgyyuO46eq62FXPELDFTWzgC828TAP3RDd9hB/CcuMr+6YIfdcstjMy3ydT5/NmYYVPf0yXSDFHpnAubvPnmmzeByaQEYQInAMqlPECMQBE+lNLrPzlPCdikSsqUwUF0wAi0XeIxyR6qZDIUGIg0YUIxQP0LwBRnXBICJSlqOakg63vCdk1JoS3OASn9RsK0w0eQ4WyMHknhGkwfYWasjEXw7HWiFQDGS6DmFdAO5DBg7LD2GIndAdrTP+NSZCuMBUiMNkMX7FptNibnSoKUrg1BSN/a4ZhkI0D1VhGykMQA7+55Nx5jIE8OpM/uz6c7xwUnxzms/wV/+iNLc2eQ+sCicpjul3Uew2slkT4cBwjMB4GijYrtVlcrtirCKv5b5Y4AWCCuH0FaApRIIngKkoKGxEN+vWqQDiVdxAi7iqGXsLqNpeJhVyo5LDmzf8kHKOg2uVZ+6SYwqihEKgA/goO2kJp8pt0mCp/eNsDxJApBWrIxJ05s3gK4ZI/dZnMKMoBbomA3bLNXqyMVOLP+EI4IB2OiD3ooUPNBcjAegZLeJTN2pLjrrTqKKUWs9vizREfWVvnYB8YZ8AcA2JlgCkwItuSf/wWsKmaX3CG3iuv9Pt9kG5KTAMvuJW3AAIkqiAI8ko95kk3P6ALUKrZ64Lv/2Qxfcr4Exw4qwiqI2IW560u/EiPfNjdzB6DEB2Ba0UtP2kLm0CPiDEhEjPCvAIjryFMi8Zv9R1jwVclEwObjxkrGYiWypNth6MuY2pqfzZFXuybayUbHEkZvd2EziAl+aswlEYmYbSvauz2w3Q7akJzIDZEniUnSfLq3+5C1JMYn7SZB0ogJkpHx8Rnj4DOIIvYnbwAiQERElTlLPsYgGWqnWFHMjWQphpEZGSIzAByrTnTQ8zmArnblrZ1pr4K+nU7akcOQKogwfkPv9C/+ZZN8jA+ye3FDHAXuxYnANVlE+lZE1s+STesTkdNLALHFHn4JtPI5+Vb+tMDA1tg9OQOZdGPcYq1xAWB803H5FWmGJOarZEs3cq64Rz+t/rQLFOChO36iyDK2bDFSyrzFen25jg4AJ2OUq4FZQVY29wAAIABJREFUCxZ0HqkTMRHJ4RygDEFsrOImvdEvXSsMjZVfZr/8T75TzImP7AjgAwj5nbnmF2RSLmbTFavFn4g+v/1EkDivXTsV9Y63EEB/7dLjMxVw7eBJ136zA+35bKHazpEIic2D5aHIHe025oiKyBo2146+bC6CPzsjSzbCNoy1H/30XIDIqG49B2R78H8gOvJKPz78o3jSQ9MjorqVPPlHlkTQOq9dRuWKdlhufmAPjrfT27F2SbpenjBPx7XdbrOIH+foK1KObzlWvAzftdMjHSVXvy3IsGu60n5zOnVYfGkM5K79yKwwjzHop4Ui81PEtCuHbCsGwkPG529+EKGRTzYHbbSgmpyc67zsMJIz8mBjnOvbCRU5Epbo0QnJsbgVkUZO+jEWNrT2Xvygq9qlL3/DM46ThbG1+3wJT985FgnrmOtd0/j4N3nXhnFEGLSTTr6NAIuUJIdibyRccsxW+YIFGnPXL33xJVgn/y+GRBbKlZG15aD0ZhwtYEfa0rcxG7/jfkd+Fg+Mq/OKR+amLzGTTvJnsjBG1yD/IpW1SX6wSo9VyA7JmVy00YKPvyNvu01aXsh/IiLJSF+9/tu4mhv8oo8IMu01Prlf4d0tLNmPufAT7feYjWxCvCc/2CufsLDNduVDsoBbjAcO9Nv81S5wd4uD/JeM1ALGiBisfmUTbAMeoWP1ZnaqPbhYrQgDqUMad7ss9dVu+t4uSa/kjryUG82BPZmDNtWK5gCbVWP4n2zlPf4iRpSH6IZPkYc86Ef/vkc0+V6toP8ey8FutMe26YR8in10ZrGRLtS5GwvZhl1GjvUyBm21K9Yx+HYXMMOz7MZcq33b8dlb8hwjG9cap7/JvNfMl6cizf3fY07Cwr6jR23HHxib43SFdNEPHCSW68uczLmdjeTUwgW9wBjIOFir2NNmBjUTW7LwX6wzbtfB1WTLJvVF12wkeRqjecJM2ukWNXNwzI86x04s+kYsNl82iK9Qk8Ho3YFirmoldSNcBYer3/gOuVjog2v54MPbb799o2DFjh0ZBoLAsELOObFLCtJeJ6rYVCwiFBiMgVIuoQBnBmPyOlRYCowlFgIGkBW/JpqTRcLor4d/9RR/rBWl+SA8GCwgrLgC+lxDwAS1tx0E7gvoW+RhxpEAnNZ1QCoGsYfYcULBAMnkPEVut1SYG/KFAQVmtaNNRTvDV9hzjgAjAwbCEQLGjO2nSMRMKy5YYEy2tu24wbD2IDMKD8SQGyaQDOhNe4oPTLuEVoIxB4FHocwwMZbGFCAMHAQ2yVGQJSdBg6EzJIGLcWHIAyDO7ZYJxZ/Ao4jgNBUFW8z/G8Fzr+Bv1Y+tAP0KREUn428rMJ2RE5JBQiMHAUThZuxkg+2P4DE+xKXC0rgDKhKBQCrQde+0ArzXhbId46j4NLZ22egHs8ofBHGBmg0IiG0DV/AEbLXTKi6f6pXt5Oq8tqUrsh" id="262" name="Google Shape;262;p24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6229" y="2738606"/>
            <a:ext cx="6476135" cy="6775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ORPHANAGE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Buyukada Greek Orphanage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ADALAR/İSTANBUL,TURKEY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Source:https://mimdap.org/2014/06/avrupanyn-en-buyuk-ahthap-yapysy-buyukada-rum-yetimhanesinden-bugune/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Büyükada Rum Yetimhanesi | Adalar, Manzara, Istanbul" id="71" name="Google Shape;71;p2"/>
          <p:cNvPicPr preferRelativeResize="0"/>
          <p:nvPr/>
        </p:nvPicPr>
        <p:blipFill rotWithShape="1">
          <a:blip r:embed="rId3">
            <a:alphaModFix/>
          </a:blip>
          <a:srcRect b="0" l="16809" r="19529" t="0"/>
          <a:stretch/>
        </p:blipFill>
        <p:spPr>
          <a:xfrm>
            <a:off x="2360077" y="3147234"/>
            <a:ext cx="7849693" cy="6165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5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#NEWSPAPER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5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0" name="Google Shape;270;p25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25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25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McKnew’s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CITY, COUNTRY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3" name="Google Shape;273;p25"/>
          <p:cNvSpPr txBox="1"/>
          <p:nvPr/>
        </p:nvSpPr>
        <p:spPr>
          <a:xfrm>
            <a:off x="2393774" y="9917328"/>
            <a:ext cx="6518213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Source:https://www.loc.gov/resource/sn83045462/1899-04-12/ed-1/?sp=8&amp;q=1899&amp;r=0.233,0.015,0.846,0.505,0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4" name="Google Shape;27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0160" y="2542268"/>
            <a:ext cx="5703565" cy="7243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#NEWSPAPER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6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1" name="Google Shape;281;p26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p26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3" name="Google Shape;283;p26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National tribune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CITY, COUNTRY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4" name="Google Shape;284;p26"/>
          <p:cNvSpPr txBox="1"/>
          <p:nvPr/>
        </p:nvSpPr>
        <p:spPr>
          <a:xfrm>
            <a:off x="2393774" y="9917328"/>
            <a:ext cx="6518213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Source:https://www.loc.gov/resource/sn83045462/1899-04-12/ed-1/?sp=8&amp;q=1899&amp;r=0.233,0.015,0.846,0.505,0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5" name="Google Shape;285;p26"/>
          <p:cNvPicPr preferRelativeResize="0"/>
          <p:nvPr/>
        </p:nvPicPr>
        <p:blipFill rotWithShape="1">
          <a:blip r:embed="rId3">
            <a:alphaModFix/>
          </a:blip>
          <a:srcRect b="4930" l="5231" r="51189" t="36131"/>
          <a:stretch/>
        </p:blipFill>
        <p:spPr>
          <a:xfrm>
            <a:off x="2651943" y="3254649"/>
            <a:ext cx="7132363" cy="5384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#NEWSPAPER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7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2" name="Google Shape;292;p27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27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27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National tribune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CITY, COUNTRY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5" name="Google Shape;295;p27"/>
          <p:cNvSpPr txBox="1"/>
          <p:nvPr/>
        </p:nvSpPr>
        <p:spPr>
          <a:xfrm>
            <a:off x="2393774" y="9917328"/>
            <a:ext cx="6518213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Source:https://www.loc.gov/resource/sn83045462/1899-04-12/ed-1/?sp=8&amp;q=1899&amp;r=0.233,0.015,0.846,0.505,0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" name="Google Shape;296;p27"/>
          <p:cNvPicPr preferRelativeResize="0"/>
          <p:nvPr/>
        </p:nvPicPr>
        <p:blipFill rotWithShape="1">
          <a:blip r:embed="rId3">
            <a:alphaModFix/>
          </a:blip>
          <a:srcRect b="5523" l="51557" r="3575" t="37317"/>
          <a:stretch/>
        </p:blipFill>
        <p:spPr>
          <a:xfrm>
            <a:off x="2236700" y="3230415"/>
            <a:ext cx="7854750" cy="5586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#NEWSPAPER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8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3" name="Google Shape;303;p28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28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28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National tribune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CITY, COUNTRY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6" name="Google Shape;306;p28"/>
          <p:cNvSpPr txBox="1"/>
          <p:nvPr/>
        </p:nvSpPr>
        <p:spPr>
          <a:xfrm>
            <a:off x="2393774" y="9917328"/>
            <a:ext cx="6518213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Source:https://www.loc.gov/resource/sn83045462/1899-04-12/ed-1/?sp=8&amp;q=1899&amp;r=0.233,0.015,0.846,0.505,0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" name="Google Shape;30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545" y="4824667"/>
            <a:ext cx="10305199" cy="2280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9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#NEWSPAPER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9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4" name="Google Shape;314;p29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29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National tribune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CITY, COUNTRY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16" name="Google Shape;31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0666" y="3316999"/>
            <a:ext cx="8183563" cy="555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30"/>
          <p:cNvGrpSpPr/>
          <p:nvPr/>
        </p:nvGrpSpPr>
        <p:grpSpPr>
          <a:xfrm>
            <a:off x="567500" y="674225"/>
            <a:ext cx="9594275" cy="9937365"/>
            <a:chOff x="567500" y="674225"/>
            <a:chExt cx="9594275" cy="9937365"/>
          </a:xfrm>
        </p:grpSpPr>
        <p:sp>
          <p:nvSpPr>
            <p:cNvPr id="322" name="Google Shape;322;p30"/>
            <p:cNvSpPr txBox="1"/>
            <p:nvPr/>
          </p:nvSpPr>
          <p:spPr>
            <a:xfrm>
              <a:off x="567500" y="2542267"/>
              <a:ext cx="1669200" cy="22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tr" sz="1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#NEWSPAPER</a:t>
              </a:r>
              <a:endParaRPr b="0" i="0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2274475" y="1436273"/>
              <a:ext cx="7887300" cy="7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24" name="Google Shape;324;p30"/>
            <p:cNvSpPr txBox="1"/>
            <p:nvPr/>
          </p:nvSpPr>
          <p:spPr>
            <a:xfrm>
              <a:off x="8338225" y="10070450"/>
              <a:ext cx="1791000" cy="4394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Zeynep Sena İn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567500" y="674225"/>
              <a:ext cx="1323600" cy="13236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tr" sz="1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1899</a:t>
              </a:r>
              <a:endParaRPr b="1" i="0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2274475" y="674276"/>
              <a:ext cx="78873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tr" sz="4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 National tribune</a:t>
              </a:r>
              <a:endParaRPr b="0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2400" u="none" cap="none" strike="noStrike">
                  <a:solidFill>
                    <a:srgbClr val="000000"/>
                  </a:solidFill>
                  <a:highlight>
                    <a:srgbClr val="FFFFFF"/>
                  </a:highlight>
                  <a:latin typeface="Lora"/>
                  <a:ea typeface="Lora"/>
                  <a:cs typeface="Lora"/>
                  <a:sym typeface="Lora"/>
                </a:rPr>
                <a:t>CITY, COUNTRY</a:t>
              </a:r>
              <a:endParaRPr b="1" i="0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27" name="Google Shape;327;p30"/>
            <p:cNvSpPr txBox="1"/>
            <p:nvPr/>
          </p:nvSpPr>
          <p:spPr>
            <a:xfrm>
              <a:off x="2393774" y="9917328"/>
              <a:ext cx="6518213" cy="694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Source:https://www.loc.gov/resource/sn83045462/1899-04-12/ed-1/?sp=8&amp;q=1899&amp;r=0.233,0.015,0.846,0.505,0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28" name="Google Shape;32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6310" y="3683467"/>
            <a:ext cx="8326437" cy="478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31"/>
          <p:cNvGrpSpPr/>
          <p:nvPr/>
        </p:nvGrpSpPr>
        <p:grpSpPr>
          <a:xfrm>
            <a:off x="567500" y="674225"/>
            <a:ext cx="9594275" cy="9937365"/>
            <a:chOff x="567500" y="674225"/>
            <a:chExt cx="9594275" cy="9937365"/>
          </a:xfrm>
        </p:grpSpPr>
        <p:sp>
          <p:nvSpPr>
            <p:cNvPr id="334" name="Google Shape;334;p31"/>
            <p:cNvSpPr txBox="1"/>
            <p:nvPr/>
          </p:nvSpPr>
          <p:spPr>
            <a:xfrm>
              <a:off x="567500" y="2542267"/>
              <a:ext cx="1669200" cy="22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tr" sz="1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#NEWSPAPER</a:t>
              </a:r>
              <a:endParaRPr b="0" i="0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1"/>
            <p:cNvSpPr/>
            <p:nvPr/>
          </p:nvSpPr>
          <p:spPr>
            <a:xfrm>
              <a:off x="2274475" y="1436273"/>
              <a:ext cx="7887300" cy="7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36" name="Google Shape;336;p31"/>
            <p:cNvSpPr txBox="1"/>
            <p:nvPr/>
          </p:nvSpPr>
          <p:spPr>
            <a:xfrm>
              <a:off x="8338225" y="10070450"/>
              <a:ext cx="1791000" cy="4394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Zeynep Sena İn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7" name="Google Shape;337;p31"/>
            <p:cNvSpPr/>
            <p:nvPr/>
          </p:nvSpPr>
          <p:spPr>
            <a:xfrm>
              <a:off x="567500" y="674225"/>
              <a:ext cx="1323600" cy="13236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tr" sz="1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1899</a:t>
              </a:r>
              <a:endParaRPr b="1" i="0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2274475" y="674276"/>
              <a:ext cx="78873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tr" sz="4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Tattered Flag</a:t>
              </a:r>
              <a:endParaRPr b="0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2400" u="none" cap="none" strike="noStrike">
                  <a:solidFill>
                    <a:srgbClr val="000000"/>
                  </a:solidFill>
                  <a:highlight>
                    <a:srgbClr val="FFFFFF"/>
                  </a:highlight>
                  <a:latin typeface="Lora"/>
                  <a:ea typeface="Lora"/>
                  <a:cs typeface="Lora"/>
                  <a:sym typeface="Lora"/>
                </a:rPr>
                <a:t>CITY, COUNTRY</a:t>
              </a:r>
              <a:endParaRPr b="1" i="0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39" name="Google Shape;339;p31"/>
            <p:cNvSpPr txBox="1"/>
            <p:nvPr/>
          </p:nvSpPr>
          <p:spPr>
            <a:xfrm>
              <a:off x="2393774" y="9917328"/>
              <a:ext cx="6518213" cy="694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Source:https://www.loc.gov/resource/sn83045462/1899-04-12/ed-1/?sp=8&amp;q=1899&amp;r=0.233,0.015,0.846,0.505,0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40" name="Google Shape;34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7241" y="2542267"/>
            <a:ext cx="4384746" cy="7058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2"/>
          <p:cNvGrpSpPr/>
          <p:nvPr/>
        </p:nvGrpSpPr>
        <p:grpSpPr>
          <a:xfrm>
            <a:off x="567500" y="674225"/>
            <a:ext cx="9594275" cy="9937365"/>
            <a:chOff x="567500" y="674225"/>
            <a:chExt cx="9594275" cy="9937365"/>
          </a:xfrm>
        </p:grpSpPr>
        <p:sp>
          <p:nvSpPr>
            <p:cNvPr id="346" name="Google Shape;346;p32"/>
            <p:cNvSpPr txBox="1"/>
            <p:nvPr/>
          </p:nvSpPr>
          <p:spPr>
            <a:xfrm>
              <a:off x="567500" y="2542267"/>
              <a:ext cx="1669200" cy="22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tr" sz="1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#FARMING</a:t>
              </a:r>
              <a:endParaRPr b="0" i="0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2274475" y="1436273"/>
              <a:ext cx="7887300" cy="7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48" name="Google Shape;348;p32"/>
            <p:cNvSpPr txBox="1"/>
            <p:nvPr/>
          </p:nvSpPr>
          <p:spPr>
            <a:xfrm>
              <a:off x="8338225" y="10070450"/>
              <a:ext cx="1791000" cy="4394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Zeynep Sena İn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9" name="Google Shape;349;p32"/>
            <p:cNvSpPr/>
            <p:nvPr/>
          </p:nvSpPr>
          <p:spPr>
            <a:xfrm>
              <a:off x="567500" y="674225"/>
              <a:ext cx="1323600" cy="13236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tr" sz="1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1899</a:t>
              </a:r>
              <a:endParaRPr b="1" i="0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0" name="Google Shape;350;p32"/>
            <p:cNvSpPr/>
            <p:nvPr/>
          </p:nvSpPr>
          <p:spPr>
            <a:xfrm>
              <a:off x="2274475" y="674276"/>
              <a:ext cx="78873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tr" sz="4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 National tribune</a:t>
              </a:r>
              <a:endParaRPr b="0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2400" u="none" cap="none" strike="noStrike">
                  <a:solidFill>
                    <a:srgbClr val="000000"/>
                  </a:solidFill>
                  <a:highlight>
                    <a:srgbClr val="FFFFFF"/>
                  </a:highlight>
                  <a:latin typeface="Lora"/>
                  <a:ea typeface="Lora"/>
                  <a:cs typeface="Lora"/>
                  <a:sym typeface="Lora"/>
                </a:rPr>
                <a:t>WASHINGTON.USA</a:t>
              </a:r>
              <a:endParaRPr b="1" i="0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51" name="Google Shape;351;p32"/>
            <p:cNvSpPr txBox="1"/>
            <p:nvPr/>
          </p:nvSpPr>
          <p:spPr>
            <a:xfrm>
              <a:off x="2393774" y="9917328"/>
              <a:ext cx="6518213" cy="694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Source:https://www.loc.gov/resource/sn82016187/1899-09-07/ed-1/?dl=page&amp;q=1899&amp;sp=4&amp;st=image&amp;r=0.418,0.032,0.683,0.408,0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52" name="Google Shape;35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1603" y="3334599"/>
            <a:ext cx="7885854" cy="5596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33"/>
          <p:cNvGrpSpPr/>
          <p:nvPr/>
        </p:nvGrpSpPr>
        <p:grpSpPr>
          <a:xfrm>
            <a:off x="567500" y="674225"/>
            <a:ext cx="9594275" cy="9937365"/>
            <a:chOff x="567500" y="674225"/>
            <a:chExt cx="9594275" cy="9937365"/>
          </a:xfrm>
        </p:grpSpPr>
        <p:sp>
          <p:nvSpPr>
            <p:cNvPr id="358" name="Google Shape;358;p33"/>
            <p:cNvSpPr txBox="1"/>
            <p:nvPr/>
          </p:nvSpPr>
          <p:spPr>
            <a:xfrm>
              <a:off x="567500" y="2542267"/>
              <a:ext cx="1669200" cy="22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tr" sz="1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#FARMING</a:t>
              </a:r>
              <a:endParaRPr b="0" i="0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2274475" y="1436273"/>
              <a:ext cx="7887300" cy="7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60" name="Google Shape;360;p33"/>
            <p:cNvSpPr txBox="1"/>
            <p:nvPr/>
          </p:nvSpPr>
          <p:spPr>
            <a:xfrm>
              <a:off x="8338225" y="10070450"/>
              <a:ext cx="1791000" cy="4394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Zeynep Sena İn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567500" y="674225"/>
              <a:ext cx="1323600" cy="13236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tr" sz="1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1899</a:t>
              </a:r>
              <a:endParaRPr b="1" i="0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2274475" y="674276"/>
              <a:ext cx="78873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tr" sz="4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 National tribune</a:t>
              </a:r>
              <a:endParaRPr b="0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2400" u="none" cap="none" strike="noStrike">
                  <a:solidFill>
                    <a:srgbClr val="000000"/>
                  </a:solidFill>
                  <a:highlight>
                    <a:srgbClr val="FFFFFF"/>
                  </a:highlight>
                  <a:latin typeface="Lora"/>
                  <a:ea typeface="Lora"/>
                  <a:cs typeface="Lora"/>
                  <a:sym typeface="Lora"/>
                </a:rPr>
                <a:t>WASHINGTON.USA</a:t>
              </a:r>
              <a:endParaRPr/>
            </a:p>
          </p:txBody>
        </p:sp>
        <p:sp>
          <p:nvSpPr>
            <p:cNvPr id="363" name="Google Shape;363;p33"/>
            <p:cNvSpPr txBox="1"/>
            <p:nvPr/>
          </p:nvSpPr>
          <p:spPr>
            <a:xfrm>
              <a:off x="2393774" y="9917328"/>
              <a:ext cx="6518213" cy="694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Source:https://www.loc.gov/resource/sn83045462/1899-04-12/ed-1/?sp=8&amp;q=1899&amp;r=0.233,0.015,0.846,0.505,0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64" name="Google Shape;36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962" y="3683467"/>
            <a:ext cx="9107487" cy="521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34"/>
          <p:cNvGrpSpPr/>
          <p:nvPr/>
        </p:nvGrpSpPr>
        <p:grpSpPr>
          <a:xfrm>
            <a:off x="567500" y="674225"/>
            <a:ext cx="9594275" cy="9937365"/>
            <a:chOff x="567500" y="674225"/>
            <a:chExt cx="9594275" cy="9937365"/>
          </a:xfrm>
        </p:grpSpPr>
        <p:sp>
          <p:nvSpPr>
            <p:cNvPr id="370" name="Google Shape;370;p34"/>
            <p:cNvSpPr txBox="1"/>
            <p:nvPr/>
          </p:nvSpPr>
          <p:spPr>
            <a:xfrm>
              <a:off x="567500" y="2542267"/>
              <a:ext cx="1669200" cy="22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tr" sz="1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#STREET</a:t>
              </a:r>
              <a:endParaRPr b="0" i="0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4"/>
            <p:cNvSpPr/>
            <p:nvPr/>
          </p:nvSpPr>
          <p:spPr>
            <a:xfrm>
              <a:off x="2274475" y="1436273"/>
              <a:ext cx="7887300" cy="7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72" name="Google Shape;372;p34"/>
            <p:cNvSpPr txBox="1"/>
            <p:nvPr/>
          </p:nvSpPr>
          <p:spPr>
            <a:xfrm>
              <a:off x="8338225" y="10070450"/>
              <a:ext cx="1791000" cy="4394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Zeynep Sena İn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567500" y="674225"/>
              <a:ext cx="1323600" cy="13236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tr" sz="1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1899</a:t>
              </a:r>
              <a:endParaRPr b="1" i="0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4" name="Google Shape;374;p34"/>
            <p:cNvSpPr/>
            <p:nvPr/>
          </p:nvSpPr>
          <p:spPr>
            <a:xfrm>
              <a:off x="2274475" y="674276"/>
              <a:ext cx="78873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tr" sz="4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Main Street After Burning</a:t>
              </a:r>
              <a:endParaRPr b="0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2400" u="none" cap="none" strike="noStrike">
                  <a:solidFill>
                    <a:srgbClr val="000000"/>
                  </a:solidFill>
                  <a:highlight>
                    <a:srgbClr val="FFFFFF"/>
                  </a:highlight>
                  <a:latin typeface="Lora"/>
                  <a:ea typeface="Lora"/>
                  <a:cs typeface="Lora"/>
                  <a:sym typeface="Lora"/>
                </a:rPr>
                <a:t>CITY, COUNTRY</a:t>
              </a:r>
              <a:endParaRPr b="1" i="0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75" name="Google Shape;375;p34"/>
            <p:cNvSpPr txBox="1"/>
            <p:nvPr/>
          </p:nvSpPr>
          <p:spPr>
            <a:xfrm>
              <a:off x="2393774" y="9917328"/>
              <a:ext cx="6518213" cy="694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Source:https://www.loc.gov/resource/sn83045462/1899-04-12/ed-1/?sp=8&amp;q=1899&amp;r=0.233,0.015,0.846,0.505,0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76" name="Google Shape;37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3877" y="3683467"/>
            <a:ext cx="8667898" cy="4980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#TALLEST</a:t>
            </a:r>
            <a:endParaRPr/>
          </a:p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BUILDING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8" name="Google Shape;78;p6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6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4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The World Building</a:t>
            </a:r>
            <a:endParaRPr b="1" i="0" sz="40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NYC,USA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1" name="Google Shape;81;p6"/>
          <p:cNvSpPr txBox="1"/>
          <p:nvPr/>
        </p:nvSpPr>
        <p:spPr>
          <a:xfrm>
            <a:off x="2393775" y="10070450"/>
            <a:ext cx="3579514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Source:https://en.wikipedia.org/wiki/List_of_tallest_buildings_in_New_York_City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World Building, c1895 — NYC URBANISM" id="82" name="Google Shape;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9624" y="2542267"/>
            <a:ext cx="5121672" cy="7375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9270" y="2674960"/>
            <a:ext cx="3394675" cy="676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4747" y="2687363"/>
            <a:ext cx="2664637" cy="6790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3" name="Google Shape;383;p35"/>
          <p:cNvGrpSpPr/>
          <p:nvPr/>
        </p:nvGrpSpPr>
        <p:grpSpPr>
          <a:xfrm>
            <a:off x="567500" y="674225"/>
            <a:ext cx="9594275" cy="9835674"/>
            <a:chOff x="567500" y="674225"/>
            <a:chExt cx="9594275" cy="9835674"/>
          </a:xfrm>
        </p:grpSpPr>
        <p:sp>
          <p:nvSpPr>
            <p:cNvPr id="384" name="Google Shape;384;p35"/>
            <p:cNvSpPr txBox="1"/>
            <p:nvPr/>
          </p:nvSpPr>
          <p:spPr>
            <a:xfrm>
              <a:off x="567500" y="2542267"/>
              <a:ext cx="1669200" cy="22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tr" sz="1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#S</a:t>
              </a:r>
              <a:r>
                <a:rPr lang="tr" sz="1800">
                  <a:latin typeface="Roboto"/>
                  <a:ea typeface="Roboto"/>
                  <a:cs typeface="Roboto"/>
                  <a:sym typeface="Roboto"/>
                </a:rPr>
                <a:t>ONG</a:t>
              </a:r>
              <a:endParaRPr b="0" i="0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2274475" y="1436273"/>
              <a:ext cx="7887300" cy="7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86" name="Google Shape;386;p35"/>
            <p:cNvSpPr txBox="1"/>
            <p:nvPr/>
          </p:nvSpPr>
          <p:spPr>
            <a:xfrm>
              <a:off x="8338225" y="10070450"/>
              <a:ext cx="1791000" cy="4394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Zeynep Sena İn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567500" y="674225"/>
              <a:ext cx="1323600" cy="13236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tr" sz="1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1899</a:t>
              </a:r>
              <a:endParaRPr b="1" i="0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2274475" y="674276"/>
              <a:ext cx="78873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4000"/>
                <a:t>Now’d You like to be Ice Man</a:t>
              </a:r>
              <a:endParaRPr b="1" i="0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89" name="Google Shape;389;p35"/>
            <p:cNvSpPr txBox="1"/>
            <p:nvPr/>
          </p:nvSpPr>
          <p:spPr>
            <a:xfrm>
              <a:off x="2393774" y="9917328"/>
              <a:ext cx="6518213" cy="4394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Source:https:https://whiskeyclone.net/ghost/songinfo.php?songID=1216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36"/>
          <p:cNvGrpSpPr/>
          <p:nvPr/>
        </p:nvGrpSpPr>
        <p:grpSpPr>
          <a:xfrm>
            <a:off x="567500" y="674225"/>
            <a:ext cx="9594275" cy="10125538"/>
            <a:chOff x="567500" y="674225"/>
            <a:chExt cx="9594275" cy="10125538"/>
          </a:xfrm>
        </p:grpSpPr>
        <p:sp>
          <p:nvSpPr>
            <p:cNvPr id="395" name="Google Shape;395;p36"/>
            <p:cNvSpPr txBox="1"/>
            <p:nvPr/>
          </p:nvSpPr>
          <p:spPr>
            <a:xfrm>
              <a:off x="567500" y="2542267"/>
              <a:ext cx="1669200" cy="22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tr" sz="1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#STREET</a:t>
              </a:r>
              <a:endParaRPr b="0" i="0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2274475" y="1436273"/>
              <a:ext cx="7887300" cy="7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1" i="0" sz="40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397" name="Google Shape;397;p36"/>
            <p:cNvSpPr txBox="1"/>
            <p:nvPr/>
          </p:nvSpPr>
          <p:spPr>
            <a:xfrm>
              <a:off x="8338225" y="10070450"/>
              <a:ext cx="1791000" cy="4394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Zeynep Sena İn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567500" y="674225"/>
              <a:ext cx="1323600" cy="13236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tr" sz="19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1899</a:t>
              </a:r>
              <a:endParaRPr b="1" i="0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9" name="Google Shape;399;p36"/>
            <p:cNvSpPr/>
            <p:nvPr/>
          </p:nvSpPr>
          <p:spPr>
            <a:xfrm>
              <a:off x="2274475" y="674276"/>
              <a:ext cx="78873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tr" sz="4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Main Street After Burning</a:t>
              </a:r>
              <a:endParaRPr b="0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2400" u="none" cap="none" strike="noStrike">
                  <a:solidFill>
                    <a:srgbClr val="000000"/>
                  </a:solidFill>
                  <a:highlight>
                    <a:srgbClr val="FFFFFF"/>
                  </a:highlight>
                  <a:latin typeface="Lora"/>
                  <a:ea typeface="Lora"/>
                  <a:cs typeface="Lora"/>
                  <a:sym typeface="Lora"/>
                </a:rPr>
                <a:t>CITY, COUNTRY</a:t>
              </a:r>
              <a:endParaRPr b="1" i="0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400" name="Google Shape;400;p36"/>
            <p:cNvSpPr txBox="1"/>
            <p:nvPr/>
          </p:nvSpPr>
          <p:spPr>
            <a:xfrm>
              <a:off x="1064526" y="9595874"/>
              <a:ext cx="7847462" cy="12038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tr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urce:https://www.google.com/search?q=how+would+you+like+to+be+the+%C4%B1ce+man+song+lyrics&amp;oq=&amp;gs_lcrp=EgZjaHJvbWUqCQgAECMYJxjqAjIJCAAQIxgnGOoCMgkIARAjGCcY6gIyCQgCECMYJxjqAjIJCAMQIxgnGOoCMgkIBBAjGCcY6gIyCQgFECMYJxjqAjIJCAYQIxgnGOoCMgkIBxAjGCcY6gLSAQg5NDNqMGoxNagCCLACAQ&amp;sourceid=chrome&amp;ie=UTF-8#fpstate=ive&amp;vld=cid:421bea74,vid:6IGakFXLM4A,st:0</a:t>
              </a:r>
              <a:endParaRPr b="1" i="0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descr="How'd you like to be the Iceman - NYPL Digital Collections" id="401" name="Google Shape;40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9387" y="1997876"/>
            <a:ext cx="5562600" cy="723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7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7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08" name="Google Shape;408;p37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Google Shape;409;p37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Google Shape;410;p37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Opel was founded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GERMANY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11" name="Google Shape;411;p37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Source:https://commons.wikimedia.org/wiki/File:Opel_Motorwagen_Werbung_1899.jpg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2" name="Google Shape;41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303" y="3217198"/>
            <a:ext cx="9432766" cy="573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8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8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19" name="Google Shape;419;p38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0" name="Google Shape;420;p38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1" name="Google Shape;421;p38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Mafikeng Second Boer War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South Africa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22" name="Google Shape;422;p38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Source:https://commons.wikimedia.org/wiki/File:Mafikeng_Second_Boer_War.jpg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ile:Mafikeng Second Boer War.jpg" id="423" name="Google Shape;42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500" y="3456668"/>
            <a:ext cx="9989673" cy="5050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9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EXPEDTION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9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30" name="Google Shape;430;p39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1" name="Google Shape;431;p39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2" name="Google Shape;432;p39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Southern Cross</a:t>
            </a: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Expedition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Antarctica</a:t>
            </a:r>
            <a:endParaRPr/>
          </a:p>
        </p:txBody>
      </p:sp>
      <p:sp>
        <p:nvSpPr>
          <p:cNvPr id="433" name="Google Shape;433;p39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Source:https://en.wikipedia.org/wiki/Southern_Cross_Expedition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1/10/Borchgrevink_theodolite.jpg/330px-Borchgrevink_theodolite.jpg" id="434" name="Google Shape;43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2180" y="3464333"/>
            <a:ext cx="7418933" cy="5350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0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HURRICANE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0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41" name="Google Shape;441;p40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2" name="Google Shape;442;p40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Google Shape;443;p40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 Ciriaco hurricane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 Ciriaco </a:t>
            </a:r>
            <a:endParaRPr/>
          </a:p>
        </p:txBody>
      </p:sp>
      <p:sp>
        <p:nvSpPr>
          <p:cNvPr id="444" name="Google Shape;444;p40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Source:https://en.wikipedia.org/wiki/1899_San_Ciriaco_hurricane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8/85/San_Ciriaco_Hurricane_SWA_%281899%29.JPG/220px-San_Ciriaco_Hurricane_SWA_%281899%29.JPG" id="445" name="Google Shape;44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4187" y="2543259"/>
            <a:ext cx="6973144" cy="7004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1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HURRICANE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41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52" name="Google Shape;452;p41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3" name="Google Shape;453;p41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41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 Ciriaco hurricane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 Ciriaco </a:t>
            </a:r>
            <a:endParaRPr/>
          </a:p>
        </p:txBody>
      </p:sp>
      <p:sp>
        <p:nvSpPr>
          <p:cNvPr id="455" name="Google Shape;455;p41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Source:https://en.wikipedia.org/wiki/1899_San_Ciriaco_hurricane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3/3d/1899_hurricane_damage.jpg/220px-1899_hurricane_damage.jpg" id="456" name="Google Shape;45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9300" y="3396864"/>
            <a:ext cx="8782480" cy="582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2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HURRICANE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42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63" name="Google Shape;463;p42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4" name="Google Shape;464;p42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5" name="Google Shape;465;p42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 Ciriaco hurricane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 Ciriaco </a:t>
            </a:r>
            <a:endParaRPr/>
          </a:p>
        </p:txBody>
      </p:sp>
      <p:sp>
        <p:nvSpPr>
          <p:cNvPr id="466" name="Google Shape;466;p42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Source:https://en.wikipedia.org/wiki/1899_San_Ciriaco_hurricane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9/9e/1899hurricanepriscilla.jpg/220px-1899hurricanepriscilla.jpg" id="467" name="Google Shape;46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2126" y="3316406"/>
            <a:ext cx="9329675" cy="6149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3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HURRICANE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43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74" name="Google Shape;474;p43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5" name="Google Shape;475;p43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6" name="Google Shape;476;p43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 Ciriaco hurricane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 Ciriaco </a:t>
            </a:r>
            <a:endParaRPr/>
          </a:p>
        </p:txBody>
      </p:sp>
      <p:sp>
        <p:nvSpPr>
          <p:cNvPr id="477" name="Google Shape;477;p43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Source:https://en.wikipedia.org/wiki/1899_San_Ciriaco_hurricane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undefined" id="478" name="Google Shape;47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9300" y="3272744"/>
            <a:ext cx="8660878" cy="6082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4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CYCLONE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44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85" name="Google Shape;485;p44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6" name="Google Shape;486;p44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7" name="Google Shape;487;p44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Cyclone Mahina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Mahina,Australia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88" name="Google Shape;488;p44"/>
          <p:cNvSpPr txBox="1"/>
          <p:nvPr/>
        </p:nvSpPr>
        <p:spPr>
          <a:xfrm>
            <a:off x="2393774" y="10070450"/>
            <a:ext cx="4558819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Source:https://en.wikipedia.org/wiki/Cyclone_Mahina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5/5e/Storm_path_of_Cyclone_Mahina%2C_1899.jpg/220px-Storm_path_of_Cyclone_Mahina%2C_1899.jpg" id="489" name="Google Shape;48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8815" y="3542337"/>
            <a:ext cx="8412960" cy="5353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#CAR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9" name="Google Shape;89;p9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9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9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tr" sz="4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Opel</a:t>
            </a:r>
            <a:endParaRPr b="1" i="0" sz="40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Rüseelsheim,Germany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2" name="Google Shape;92;p9"/>
          <p:cNvSpPr txBox="1"/>
          <p:nvPr/>
        </p:nvSpPr>
        <p:spPr>
          <a:xfrm>
            <a:off x="2393775" y="10070450"/>
            <a:ext cx="3579514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Source:https://tr.wikipedia.org/wiki/Opel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undefined" id="93" name="Google Shape;9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2957" y="2535627"/>
            <a:ext cx="5983935" cy="73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5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95" name="Google Shape;495;p45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6" name="Google Shape;496;p45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Cyclone Mahina | Australia's Defining Moments Digital Classroom | National  Museum of Australia" id="497" name="Google Shape;49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1099" y="3178959"/>
            <a:ext cx="8270675" cy="6164157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5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CYCLONE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5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Cyclone Mahina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Mahina,Australia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00" name="Google Shape;500;p45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Source:https://digital-classroom.nma.gov.au/defining-moments/cyclone-mahina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6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Source:https://mimdap.org/2014/06/avrupanyn-en-buyuk-ahthap-yapysy-buyukada-rum-yetimhanesinden-bugune/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6" name="Google Shape;506;p46"/>
          <p:cNvSpPr/>
          <p:nvPr/>
        </p:nvSpPr>
        <p:spPr>
          <a:xfrm>
            <a:off x="2426875" y="15886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07" name="Google Shape;507;p46"/>
          <p:cNvSpPr txBox="1"/>
          <p:nvPr/>
        </p:nvSpPr>
        <p:spPr>
          <a:xfrm>
            <a:off x="8490625" y="102228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8" name="Google Shape;508;p46"/>
          <p:cNvSpPr/>
          <p:nvPr/>
        </p:nvSpPr>
        <p:spPr>
          <a:xfrm>
            <a:off x="719900" y="8266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9" name="Google Shape;509;p46"/>
          <p:cNvSpPr txBox="1"/>
          <p:nvPr/>
        </p:nvSpPr>
        <p:spPr>
          <a:xfrm>
            <a:off x="719899" y="26946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CYCLONE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6"/>
          <p:cNvSpPr/>
          <p:nvPr/>
        </p:nvSpPr>
        <p:spPr>
          <a:xfrm>
            <a:off x="2426875" y="8266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Cyclone Mahina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Mahina,Australia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11" name="Google Shape;511;p46"/>
          <p:cNvSpPr txBox="1"/>
          <p:nvPr/>
        </p:nvSpPr>
        <p:spPr>
          <a:xfrm>
            <a:off x="2546174" y="102228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Source:https://digital-classroom.nma.gov.au/defining-moments/cyclone-mahina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Black and white photograph of a wreck of a small ship on a deserted beach." id="512" name="Google Shape;51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500" y="3157524"/>
            <a:ext cx="9386125" cy="6703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ching of a group of people in the water surrounded by sail boats." id="517" name="Google Shape;51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222" y="3216867"/>
            <a:ext cx="9175441" cy="6445748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7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Source:https://mimdap.org/2014/06/avrupanyn-en-buyuk-ahthap-yapysy-buyukada-rum-yetimhanesinden-bugune/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47"/>
          <p:cNvSpPr/>
          <p:nvPr/>
        </p:nvSpPr>
        <p:spPr>
          <a:xfrm>
            <a:off x="2426875" y="15886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20" name="Google Shape;520;p47"/>
          <p:cNvSpPr txBox="1"/>
          <p:nvPr/>
        </p:nvSpPr>
        <p:spPr>
          <a:xfrm>
            <a:off x="8490625" y="102228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1" name="Google Shape;521;p47"/>
          <p:cNvSpPr/>
          <p:nvPr/>
        </p:nvSpPr>
        <p:spPr>
          <a:xfrm>
            <a:off x="719900" y="8266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2" name="Google Shape;522;p47"/>
          <p:cNvSpPr txBox="1"/>
          <p:nvPr/>
        </p:nvSpPr>
        <p:spPr>
          <a:xfrm>
            <a:off x="719899" y="26946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CYCLONE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47"/>
          <p:cNvSpPr/>
          <p:nvPr/>
        </p:nvSpPr>
        <p:spPr>
          <a:xfrm>
            <a:off x="2426875" y="8266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Cyclone Mahina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Mahina,Australia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24" name="Google Shape;524;p47"/>
          <p:cNvSpPr txBox="1"/>
          <p:nvPr/>
        </p:nvSpPr>
        <p:spPr>
          <a:xfrm>
            <a:off x="2546174" y="102228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Source:https://digital-classroom.nma.gov.au/defining-moments/cyclone-mahina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8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Source:https://mimdap.org/2014/06/avrupanyn-en-buyuk-ahthap-yapysy-buyukada-rum-yetimhanesinden-bugune/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0" name="Google Shape;530;p48"/>
          <p:cNvSpPr/>
          <p:nvPr/>
        </p:nvSpPr>
        <p:spPr>
          <a:xfrm>
            <a:off x="2426875" y="15886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31" name="Google Shape;531;p48"/>
          <p:cNvSpPr txBox="1"/>
          <p:nvPr/>
        </p:nvSpPr>
        <p:spPr>
          <a:xfrm>
            <a:off x="8490625" y="102228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2" name="Google Shape;532;p48"/>
          <p:cNvSpPr/>
          <p:nvPr/>
        </p:nvSpPr>
        <p:spPr>
          <a:xfrm>
            <a:off x="719900" y="8266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3" name="Google Shape;533;p48"/>
          <p:cNvSpPr txBox="1"/>
          <p:nvPr/>
        </p:nvSpPr>
        <p:spPr>
          <a:xfrm>
            <a:off x="719899" y="26946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CYCLONE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48"/>
          <p:cNvSpPr/>
          <p:nvPr/>
        </p:nvSpPr>
        <p:spPr>
          <a:xfrm>
            <a:off x="2426875" y="8266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Cyclone Mahina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Mahina,Australia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35" name="Google Shape;535;p48"/>
          <p:cNvSpPr txBox="1"/>
          <p:nvPr/>
        </p:nvSpPr>
        <p:spPr>
          <a:xfrm>
            <a:off x="2546174" y="102228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Source:https://digital-classroom.nma.gov.au/defining-moments/cyclone-mahina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 &lt;i&gt;Diving for pearl shell on the north-east coast&lt;/i&gt;" id="536" name="Google Shape;53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3036" y="3465420"/>
            <a:ext cx="8335926" cy="5895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9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Source:https://mimdap.org/2014/06/avrupanyn-en-buyuk-ahthap-yapysy-buyukada-rum-yetimhanesinden-bugune/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2" name="Google Shape;542;p49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Source:https://mimdap.org/2014/06/avrupanyn-en-buyuk-ahthap-yapysy-buyukada-rum-yetimhanesinden-bugune/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p49"/>
          <p:cNvSpPr/>
          <p:nvPr/>
        </p:nvSpPr>
        <p:spPr>
          <a:xfrm>
            <a:off x="2426875" y="15886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44" name="Google Shape;544;p49"/>
          <p:cNvSpPr txBox="1"/>
          <p:nvPr/>
        </p:nvSpPr>
        <p:spPr>
          <a:xfrm>
            <a:off x="8490625" y="102228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p49"/>
          <p:cNvSpPr/>
          <p:nvPr/>
        </p:nvSpPr>
        <p:spPr>
          <a:xfrm>
            <a:off x="719900" y="8266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49"/>
          <p:cNvSpPr txBox="1"/>
          <p:nvPr/>
        </p:nvSpPr>
        <p:spPr>
          <a:xfrm>
            <a:off x="719899" y="26946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CYCLONE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9"/>
          <p:cNvSpPr/>
          <p:nvPr/>
        </p:nvSpPr>
        <p:spPr>
          <a:xfrm>
            <a:off x="2426875" y="8266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Cyclone Mahina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Mahina,Australia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descr="Black and white photograph of sailing ships in calm waters." id="548" name="Google Shape;54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5906" y="3343527"/>
            <a:ext cx="8998269" cy="5811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0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50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55" name="Google Shape;555;p50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6" name="Google Shape;556;p50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7" name="Google Shape;557;p50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Philippine–American War-Kurz &amp; Allison print of the Battle of Quingua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Philippines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58" name="Google Shape;558;p50"/>
          <p:cNvSpPr txBox="1"/>
          <p:nvPr/>
        </p:nvSpPr>
        <p:spPr>
          <a:xfrm>
            <a:off x="2274475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Source:hhttps://en.wikipedia.org/wiki/Philippine%E2%80%93American_War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5/5c/Battle_of_Quingua.jpg/1280px-Battle_of_Quingua.jpg" id="559" name="Google Shape;55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8170" y="2920621"/>
            <a:ext cx="8801055" cy="6291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1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51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6" name="Google Shape;566;p51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7" name="Google Shape;567;p51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8" name="Google Shape;568;p51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Philippine–American War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Philippines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9" name="Google Shape;569;p51"/>
          <p:cNvSpPr txBox="1"/>
          <p:nvPr/>
        </p:nvSpPr>
        <p:spPr>
          <a:xfrm>
            <a:off x="2274475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Source:hhttps://en.wikipedia.org/wiki/Philippine%E2%80%93American_War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b/b2/Americans_guarding_Pasig_River_bridge%2C_1898.jpg" id="570" name="Google Shape;57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2609" y="3531190"/>
            <a:ext cx="9081468" cy="54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2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SOLDIERS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52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77" name="Google Shape;577;p52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8" name="Google Shape;578;p52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9" name="Google Shape;579;p52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Philippine–American War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Philippines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80" name="Google Shape;580;p52"/>
          <p:cNvSpPr txBox="1"/>
          <p:nvPr/>
        </p:nvSpPr>
        <p:spPr>
          <a:xfrm>
            <a:off x="2274475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Source:hhttps://en.wikipedia.org/wiki/Philippine%E2%80%93American_War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undefined" id="581" name="Google Shape;58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6010" y="3180047"/>
            <a:ext cx="8395765" cy="5824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3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SKETCH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53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88" name="Google Shape;588;p53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9" name="Google Shape;589;p53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0" name="Google Shape;590;p53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Hugh Ryan Obituary Sketch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53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Source:https://commons.wikimedia.org/wiki/File:Hugh_Ryan_Obituary_Sketch_1899.png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ile:Hugh Ryan Obituary Sketch 1899.png" id="592" name="Google Shape;59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0480" y="2542267"/>
            <a:ext cx="5235290" cy="6968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4"/>
          <p:cNvSpPr/>
          <p:nvPr/>
        </p:nvSpPr>
        <p:spPr>
          <a:xfrm>
            <a:off x="2274475" y="337653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“1899 yılında, dans ve dans müziği olarak tango anlamı, İspanyol Kraliyet Akademisi Sözlüğü tarafından kabul edilmiştir” 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#CAR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0" name="Google Shape;100;p10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0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0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4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Opel First Car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Rüseelsheim,Germany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3" name="Google Shape;103;p10"/>
          <p:cNvSpPr txBox="1"/>
          <p:nvPr/>
        </p:nvSpPr>
        <p:spPr>
          <a:xfrm>
            <a:off x="2393775" y="10070450"/>
            <a:ext cx="3579514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Source:https://www.ribapix.com/old-england-department-store-brussels_riba16280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descr="Opel - 1899 yılında üretilen ilk Opel aracının adını biliyor musunuz? |  Facebook" id="104" name="Google Shape;104;p1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pel Patent Motor Car - Vikipedi" id="105" name="Google Shape;105;p10"/>
          <p:cNvPicPr preferRelativeResize="0"/>
          <p:nvPr/>
        </p:nvPicPr>
        <p:blipFill rotWithShape="1">
          <a:blip r:embed="rId3">
            <a:alphaModFix/>
          </a:blip>
          <a:srcRect b="7906" l="0" r="14454" t="0"/>
          <a:stretch/>
        </p:blipFill>
        <p:spPr>
          <a:xfrm>
            <a:off x="2400420" y="3090890"/>
            <a:ext cx="7775655" cy="6277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5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POSTCARD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55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04" name="Google Shape;604;p55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5" name="Google Shape;605;p55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6" name="Google Shape;606;p55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City view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Brandenburg,Germany 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55"/>
          <p:cNvSpPr txBox="1"/>
          <p:nvPr/>
        </p:nvSpPr>
        <p:spPr>
          <a:xfrm>
            <a:off x="2393774" y="10070450"/>
            <a:ext cx="4558819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Source:https://commons.wikimedia.org/wiki/File:J%C3%BCterbog,_Brandenburg_-_Stadtansicht_(Zeno_Ansichtskarten).jpg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ile:Jüterbog, Brandenburg - Stadtansicht (Zeno Ansichtskarten).jpg" id="608" name="Google Shape;60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5027" y="3424726"/>
            <a:ext cx="8023494" cy="5145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6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POSTCARD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56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5" name="Google Shape;615;p56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6" name="Google Shape;616;p56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7" name="Google Shape;617;p56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City view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Brandenburg,Germany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56"/>
          <p:cNvSpPr txBox="1"/>
          <p:nvPr/>
        </p:nvSpPr>
        <p:spPr>
          <a:xfrm>
            <a:off x="791570" y="9880979"/>
            <a:ext cx="7546655" cy="9490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Source:https://commons.wikimedia.org/wiki/File:J%C3%BCterbog,_Brandenburg_-_Stadtansicht_(Zeno_Ansichtskarten).jpg#/media/File:J%C3%BCterbog,_Brandenburg_-_Stadtansicht_(back)_(Zeno_Ansichtskarten).jpg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undefined" id="619" name="Google Shape;61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557" y="3370998"/>
            <a:ext cx="9317343" cy="5964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7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57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26" name="Google Shape;626;p57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7" name="Google Shape;627;p57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8" name="Google Shape;628;p57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Capelle aan den IJssel railway accident  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57"/>
          <p:cNvSpPr txBox="1"/>
          <p:nvPr/>
        </p:nvSpPr>
        <p:spPr>
          <a:xfrm>
            <a:off x="79157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Source:https://commons.wikimedia.org/wiki/File:Spoorwegongeluk_Capelle_aan_den_IJssel_op_15_november_1899.jpg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ile:Spoorwegongeluk Capelle aan den IJssel op 15 november 1899.jpg" id="630" name="Google Shape;63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0636" y="2850890"/>
            <a:ext cx="8306036" cy="6146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8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CRASH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58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7" name="Google Shape;637;p58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8" name="Google Shape;638;p58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9" name="Google Shape;639;p58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Locomotief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Netherlands</a:t>
            </a:r>
            <a:endParaRPr/>
          </a:p>
        </p:txBody>
      </p:sp>
      <p:sp>
        <p:nvSpPr>
          <p:cNvPr id="640" name="Google Shape;640;p58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Source:https://commons.wikimedia.org/wiki/File:Locomotief_1899.jpg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4/40/Locomotief_1899.jpg" id="641" name="Google Shape;64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005" y="3071649"/>
            <a:ext cx="8415220" cy="609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9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59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48" name="Google Shape;648;p59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9" name="Google Shape;649;p59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0" name="Google Shape;650;p59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Klein Popo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59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Source:https://commons.wikimedia.org/wiki/File:1899_25pfg_DR_Togo_Klein-Popo_M5.jpg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ile:1899 25pfg DR Togo Klein-Popo M5.jpg" id="652" name="Google Shape;65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6442" y="2827891"/>
            <a:ext cx="5447182" cy="6580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0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MAGAZINE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0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59" name="Google Shape;659;p60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0" name="Google Shape;660;p60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1" name="Google Shape;661;p60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Servet-i fünun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0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Source:http://www.servetifunundergisi.com/mutenevvia-4/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3" name="Google Shape;66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735" y="2820751"/>
            <a:ext cx="4429125" cy="6516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1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COMPANY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61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0" name="Google Shape;670;p61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1" name="Google Shape;671;p61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2" name="Google Shape;672;p61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Belfort Industrial company of Mulhouse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1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Source:https://gallica.bnf.fr/ark:/12148/btv1b102175287.r=1899?rk=193134;0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vue 1 - page NP" id="674" name="Google Shape;67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726" y="3683466"/>
            <a:ext cx="10125853" cy="5498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62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MUSIC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2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81" name="Google Shape;681;p62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2" name="Google Shape;682;p62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3" name="Google Shape;683;p62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guitar accompaniment by LemoineAsioli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2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Source:https://gallica.bnf.fr/ark:/12148/bpt6k1170730w.r=1899?rk=321890;0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vue 1 - page 1" id="685" name="Google Shape;68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4330" y="2474793"/>
            <a:ext cx="4943895" cy="7406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63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1" name="Google Shape;691;p63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MUSIC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3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3" name="Google Shape;693;p63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4" name="Google Shape;694;p63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5" name="Google Shape;695;p63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guitar accompaniment by LemoineAsioli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63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Source:https://gallica.bnf.fr/ark:/12148/bpt6k1196816c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vue 1 - page 1" id="697" name="Google Shape;69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5997" y="2359330"/>
            <a:ext cx="4924660" cy="752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4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4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04" name="Google Shape;704;p64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5" name="Google Shape;705;p64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6" name="Google Shape;706;p64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Business card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Paris,France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64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Source:https://gallica.bnf.fr/ark:/12148/btv1b53090475n.r=1899?rk=214593;2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vue 1 - folio NP" id="708" name="Google Shape;70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756" y="3801702"/>
            <a:ext cx="10366849" cy="530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#CAR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1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2" name="Google Shape;112;p11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1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1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tr" sz="4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FIAT Logo</a:t>
            </a:r>
            <a:endParaRPr b="1" i="0" sz="40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TORINO.ITALY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5" name="Google Shape;115;p11"/>
          <p:cNvSpPr txBox="1"/>
          <p:nvPr/>
        </p:nvSpPr>
        <p:spPr>
          <a:xfrm>
            <a:off x="2393775" y="10070450"/>
            <a:ext cx="3579514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Source:https://tr.wikipedia.org/wiki/Fiat</a:t>
            </a:r>
            <a:endParaRPr/>
          </a:p>
        </p:txBody>
      </p:sp>
      <p:pic>
        <p:nvPicPr>
          <p:cNvPr descr="undefined" id="116" name="Google Shape;116;p11"/>
          <p:cNvPicPr preferRelativeResize="0"/>
          <p:nvPr/>
        </p:nvPicPr>
        <p:blipFill rotWithShape="1">
          <a:blip r:embed="rId3">
            <a:alphaModFix/>
          </a:blip>
          <a:srcRect b="77841" l="0" r="70815" t="0"/>
          <a:stretch/>
        </p:blipFill>
        <p:spPr>
          <a:xfrm>
            <a:off x="2780219" y="3146922"/>
            <a:ext cx="6875812" cy="5573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5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FORMAL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65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15" name="Google Shape;715;p65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6" name="Google Shape;716;p65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7" name="Google Shape;717;p65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Rütbe-i Salise Tevcih Edilişi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65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Source:https://www.peramezat.com/urun/1899-yili-rutbe-i-salise-tevcih-edildigi-dair-berat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9" name="Google Shape;71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1258" y="2542267"/>
            <a:ext cx="4991100" cy="7135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6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MONEY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66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26" name="Google Shape;726;p66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7" name="Google Shape;727;p66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8" name="Google Shape;728;p66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ABD 10 Dolar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66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Source:https://tr.ucoin.net/coin/usa-10-dollars-1899/?cid=44012&amp;vid=14751#google_vignette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LIBERTY " id="730" name="Google Shape;73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7620" y="2372767"/>
            <a:ext cx="6641010" cy="664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7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MONEY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67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37" name="Google Shape;737;p67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8" name="Google Shape;738;p67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9" name="Google Shape;739;p67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ABD 10 Dolar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67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Source:https://tr.ucoin.net/coin/usa-10-dollars-1899/?cid=44012&amp;vid=14751#google_vignette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N GOD WE TRUST TEN D. UNITED STATES OF AMERICA " id="741" name="Google Shape;74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1249" y="2787824"/>
            <a:ext cx="6553500" cy="655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8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MONEY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68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48" name="Google Shape;748;p68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9" name="Google Shape;749;p68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0" name="Google Shape;750;p68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Fransa 20 Frank</a:t>
            </a:r>
            <a:endParaRPr/>
          </a:p>
        </p:txBody>
      </p:sp>
      <p:sp>
        <p:nvSpPr>
          <p:cNvPr id="751" name="Google Shape;751;p68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Source:https://tr.ucoin.net/coin/france-20-francs-1899-1906/?tid=30606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RÉPUBLIQUE FRANÇAISE " id="752" name="Google Shape;75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563" y="2438592"/>
            <a:ext cx="6766281" cy="6766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9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MONEY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69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59" name="Google Shape;759;p69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0" name="Google Shape;760;p69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1" name="Google Shape;761;p69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Fransa 20 Frank</a:t>
            </a:r>
            <a:endParaRPr/>
          </a:p>
        </p:txBody>
      </p:sp>
      <p:sp>
        <p:nvSpPr>
          <p:cNvPr id="762" name="Google Shape;762;p69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Source:https://tr.ucoin.net/coin/france-20-francs-1899-1906/?tid=30606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20 Fcs LIBERTE EGALITE FRATERNITE " id="763" name="Google Shape;76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1442" y="2542267"/>
            <a:ext cx="6773365" cy="6773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70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AGREEMENT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0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70" name="Google Shape;770;p70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1" name="Google Shape;771;p70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2" name="Google Shape;772;p70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First Hague Convention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Netherlands,The Hague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0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Source:https://tr.wikipedia.org/wiki/1899_ve_1907_Lahey_S%C3%B6zle%C5%9Fmeleri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b/b5/The_First_International_Peace_Conference%2C_the_Hague%2C_May_-_June_1899_HU67224.jpg/240px-The_First_International_Peace_Conference%2C_the_Hague%2C_May_-_June_1899_HU67224.jpg" id="774" name="Google Shape;77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4250" y="3440960"/>
            <a:ext cx="9197525" cy="578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1"/>
          <p:cNvSpPr txBox="1"/>
          <p:nvPr/>
        </p:nvSpPr>
        <p:spPr>
          <a:xfrm>
            <a:off x="567499" y="2542267"/>
            <a:ext cx="1826275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POSTCARD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71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81" name="Google Shape;781;p71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2" name="Google Shape;782;p71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3" name="Google Shape;783;p71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Postal card with 'Pera' stamp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İstanbul to Belgium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71"/>
          <p:cNvSpPr txBox="1"/>
          <p:nvPr/>
        </p:nvSpPr>
        <p:spPr>
          <a:xfrm>
            <a:off x="79157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Source:https://www.janusmezat.com/urun/6458378/1899-yili-istanbul-dan-belcika-ya-gonderilmis-cift-lisan-pera-damgali-posta-ka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5" name="Google Shape;78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051" y="3408765"/>
            <a:ext cx="8746724" cy="5557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72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EARTHQUAKE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72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92" name="Google Shape;792;p72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3" name="Google Shape;793;p72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4" name="Google Shape;794;p72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Aydin-Denizli earthquake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Aydin-Denizli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72"/>
          <p:cNvSpPr txBox="1"/>
          <p:nvPr/>
        </p:nvSpPr>
        <p:spPr>
          <a:xfrm>
            <a:off x="79157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Source:https://www.nazillihavadis.com/foto-galeri/1899-nazilli-denizli-depreminin-yikici-goruntuleri-hafizalardan-silinmiyor-189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1899 Nazilli-Denizli depreminin yıkıcı görüntüleri hafızalardan silinmiyor !" id="796" name="Google Shape;79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6384" y="3233091"/>
            <a:ext cx="8926090" cy="5997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73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EARTHQUAKE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73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03" name="Google Shape;803;p73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4" name="Google Shape;804;p73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5" name="Google Shape;805;p73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Aydin-Denizli earthquake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Aydin-Denizli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73"/>
          <p:cNvSpPr txBox="1"/>
          <p:nvPr/>
        </p:nvSpPr>
        <p:spPr>
          <a:xfrm>
            <a:off x="79157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Source:https://www.nazillihavadis.com/foto-galeri/1899-nazilli-denizli-depreminin-yikici-goruntuleri-hafizalardan-silinmiyor-189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1899 Nazilli-Denizli depreminin yıkıcı görüntüleri hafızalardan silinmiyor ! 1" id="807" name="Google Shape;80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569" y="2933015"/>
            <a:ext cx="9370205" cy="6292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74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EARTHQUAKE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74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14" name="Google Shape;814;p74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5" name="Google Shape;815;p74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6" name="Google Shape;816;p74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Aydin-Denizli earthquake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Aydin-Denizli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74"/>
          <p:cNvSpPr txBox="1"/>
          <p:nvPr/>
        </p:nvSpPr>
        <p:spPr>
          <a:xfrm>
            <a:off x="79157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Source:https://www.nazillihavadis.com/foto-galeri/1899-nazilli-denizli-depreminin-yikici-goruntuleri-hafizalardan-silinmiyor-189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1899 Nazilli-Denizli depreminin yıkıcı görüntüleri hafızalardan silinmiyor ! 3" id="818" name="Google Shape;81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9300" y="3125450"/>
            <a:ext cx="8838300" cy="609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2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#CAR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2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3" name="Google Shape;123;p12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12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12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tr" sz="4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FIAT First Car</a:t>
            </a:r>
            <a:endParaRPr b="1" i="0" sz="40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tr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TORINO,ITALY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6" name="Google Shape;126;p12"/>
          <p:cNvSpPr txBox="1"/>
          <p:nvPr/>
        </p:nvSpPr>
        <p:spPr>
          <a:xfrm>
            <a:off x="2393775" y="10070450"/>
            <a:ext cx="3579514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Source:https://otoplus.com/otomag/dunden-bugune-fiat-7617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cdn.oto.net/img/u/cn/68/6f/e7/otomag-detail-686fe761-864b-4710-ad0c-285db1cf420b_960x540.jpg" id="127" name="Google Shape;127;p12"/>
          <p:cNvPicPr preferRelativeResize="0"/>
          <p:nvPr/>
        </p:nvPicPr>
        <p:blipFill rotWithShape="1">
          <a:blip r:embed="rId3">
            <a:alphaModFix/>
          </a:blip>
          <a:srcRect b="0" l="22005" r="18292" t="0"/>
          <a:stretch/>
        </p:blipFill>
        <p:spPr>
          <a:xfrm>
            <a:off x="2393775" y="2393847"/>
            <a:ext cx="7768000" cy="7318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75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EARTHQUAKE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75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25" name="Google Shape;825;p75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6" name="Google Shape;826;p75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7" name="Google Shape;827;p75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Aydin-Denizli earthquake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Aydin-Denizli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75"/>
          <p:cNvSpPr txBox="1"/>
          <p:nvPr/>
        </p:nvSpPr>
        <p:spPr>
          <a:xfrm>
            <a:off x="79157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Source:https://www.nazillihavadis.com/foto-galeri/1899-nazilli-denizli-depreminin-yikici-goruntuleri-hafizalardan-silinmiyor-189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1899 Nazilli-Denizli depreminin yıkıcı görüntüleri hafızalardan silinmiyor ! 8" id="829" name="Google Shape;82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779" y="3190577"/>
            <a:ext cx="9202580" cy="59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76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EARTHQUAKE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76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36" name="Google Shape;836;p76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7" name="Google Shape;837;p76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8" name="Google Shape;838;p76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Aydin-Denizli earthquake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Aydin-Denizli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76"/>
          <p:cNvSpPr txBox="1"/>
          <p:nvPr/>
        </p:nvSpPr>
        <p:spPr>
          <a:xfrm>
            <a:off x="79157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Source:https://www.nazillihavadis.com/foto-galeri/1899-nazilli-denizli-depreminin-yikici-goruntuleri-hafizalardan-silinmiyor-189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1899 Nazilli-Denizli depreminin yıkıcı görüntüleri hafızalardan silinmiyor ! 10" id="840" name="Google Shape;84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568" y="3212002"/>
            <a:ext cx="9660745" cy="6300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77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FOOTBALL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77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47" name="Google Shape;847;p77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8" name="Google Shape;848;p77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9" name="Google Shape;849;p77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1899 fa cup final</a:t>
            </a:r>
            <a:endParaRPr/>
          </a:p>
        </p:txBody>
      </p:sp>
      <p:sp>
        <p:nvSpPr>
          <p:cNvPr id="850" name="Google Shape;850;p77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Source:https://en.wikipedia.org/wiki/File:1899_fa_cup_final.jpg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ile:1899 fa cup final.jpg" id="851" name="Google Shape;851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570" y="3683467"/>
            <a:ext cx="9511666" cy="5243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78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PLAYERS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78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58" name="Google Shape;858;p78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9" name="Google Shape;859;p78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0" name="Google Shape;860;p78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1899 fa cup final</a:t>
            </a:r>
            <a:endParaRPr/>
          </a:p>
        </p:txBody>
      </p:sp>
      <p:sp>
        <p:nvSpPr>
          <p:cNvPr id="861" name="Google Shape;861;p78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Source:https://en.wikipedia.org/wiki/1899_FA_Cup_final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1899 FA Cup final - Wikipedia" id="862" name="Google Shape;86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5469" y="3317715"/>
            <a:ext cx="9023756" cy="5696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9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COMERCIAL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79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69" name="Google Shape;869;p79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0" name="Google Shape;870;p79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1899 fa cup final</a:t>
            </a:r>
            <a:endParaRPr/>
          </a:p>
        </p:txBody>
      </p:sp>
      <p:sp>
        <p:nvSpPr>
          <p:cNvPr id="871" name="Google Shape;871;p79"/>
          <p:cNvSpPr txBox="1"/>
          <p:nvPr/>
        </p:nvSpPr>
        <p:spPr>
          <a:xfrm>
            <a:off x="79157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Source:https://lostmediawiki.com/File:1899facupfinal2.jpg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ile:1899facupfinal2.jpg" id="872" name="Google Shape;87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2409" y="3127763"/>
            <a:ext cx="8916816" cy="6299926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79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:1899facupfinal5.png" id="878" name="Google Shape;87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521" y="3028378"/>
            <a:ext cx="8574551" cy="6151022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80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80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81" name="Google Shape;881;p80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2" name="Google Shape;882;p80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1899 fa cup final</a:t>
            </a:r>
            <a:endParaRPr/>
          </a:p>
        </p:txBody>
      </p:sp>
      <p:sp>
        <p:nvSpPr>
          <p:cNvPr id="883" name="Google Shape;883;p80"/>
          <p:cNvSpPr txBox="1"/>
          <p:nvPr/>
        </p:nvSpPr>
        <p:spPr>
          <a:xfrm>
            <a:off x="56750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Source:https://lostmediawiki.com/File:1899facupfinal5.png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4" name="Google Shape;884;p80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81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BOYS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81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91" name="Google Shape;891;p81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2" name="Google Shape;892;p81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Newsboys' strike of 1899</a:t>
            </a:r>
            <a:endParaRPr/>
          </a:p>
        </p:txBody>
      </p:sp>
      <p:sp>
        <p:nvSpPr>
          <p:cNvPr id="893" name="Google Shape;893;p81"/>
          <p:cNvSpPr txBox="1"/>
          <p:nvPr/>
        </p:nvSpPr>
        <p:spPr>
          <a:xfrm>
            <a:off x="56750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Source:https://storyworks.scholastic.com/pages/promotion/emaillandingpage/120120/the-newsies.html?language=english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4" name="Google Shape;894;p81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rticle" id="895" name="Google Shape;89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974" y="4233823"/>
            <a:ext cx="9438801" cy="3935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7916" y="2879452"/>
            <a:ext cx="4449171" cy="68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82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MAGAZINE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82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03" name="Google Shape;903;p82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4" name="Google Shape;904;p82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Sâlnâme-i Devlet-i Âliye-i Osmaniye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82"/>
          <p:cNvSpPr txBox="1"/>
          <p:nvPr/>
        </p:nvSpPr>
        <p:spPr>
          <a:xfrm>
            <a:off x="56750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Source:https://www.janusmezat.com/ara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6" name="Google Shape;906;p82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83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ATSCHOOL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83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13" name="Google Shape;913;p83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4" name="Google Shape;914;p83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Did French Artists Think About What Life Would Be Like in the Year 2000?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83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cdn8.openculture.com/2024/02/26225316/800px-France_in_XXI_Century._School-1.jpg" id="916" name="Google Shape;916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9601" y="3191531"/>
            <a:ext cx="9594276" cy="5984431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83"/>
          <p:cNvSpPr txBox="1"/>
          <p:nvPr/>
        </p:nvSpPr>
        <p:spPr>
          <a:xfrm>
            <a:off x="567500" y="9880979"/>
            <a:ext cx="7546655" cy="167475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openculture.com/index.php?s=1899&amp;ct_no_cookie_hidden_field=_ct_no_cookie_data_eyJjdF9tb3VzZV9tb3ZlZCI6dHJ1ZSwiY3RfaGFzX3Njcm9sbGVkIjp0cnVlLCJjdF9jb29raWVzX3R5cGUiOiJub25lIiwiYXBiY3RfaGVhZGxlc3MiOiJmYWxzZSIsImFwYmN0X3Zpc2libGVfZmllbGRzIjoiMCIsImN0X2ZrcF90aW1lc3RhbXAiOiIxNzExOTA3Mzg1IiwiY3Rfc2NyZWVuX2luZm8iOiIlN0IlMjJmdWxsV2lkdGglMjIlM0EyMTI0JTJDJTIyZnVsbEhlaWdodCUyMiUzQTI2NDY1JTJDJTIydmlzaWJsZVdpZHRoJTIyJTNBMTkwMyUyQyUyMnZpc2libGVIZWlnaHQlMjIlM0E5MTElN0QiLCJjdF9jaGVja2pzIjoiNDc1MDg0MjYxIiwiY3RfdGltZXpvbmUiOiIzIiwiYXBiY3RfcGl4ZWxfdXJsIjoiaHR0cHMlM0ElMkYlMkZtb2RlcmF0ZTEtdjQuY2xlYW50YWxrLm9yZyUyRnBpeGVsJTJGNzdjYzdhZmJmNjgxMDI0MTU4ZjdkNjQ0ZDE4YTVlYTAuZ2lmIiwiY3RfcHNfdGltZXN0YW1wIjoiMTcxMTkwNzM4MiIsImN0X2hhc19rZXlfdXAiOiJ0cnVlIiwiYXBiY3RfcGFnZV9oaXRzIjoxLCJhcGJjdF9zaXRlX2xhbmRpbmdfdHMiOiIxNzExODEzNzUyIiwiYXBiY3RfY29va2llc190ZXN0IjoiJTdCJTIyY29va2llc19uYW1lcyUyMiUzQSU1QiUyMmFwYmN0X3RpbWVzdGFtcCUyMiUyQyUyMmFwYmN0X3NpdGVfbGFuZGluZ190cyUyMiU1RCUyQyUyMmNoZWNrX3ZhbHVlJTIyJTNBJTIyNmY2NGRkMzk3ZjgwMmFhZGIxZmMxZWI1ODNmYzE2MTklMjIlN0QiLCJjdF9wb2ludGVyX2RhdGEiOiIlNUIlNUI0ODAlMkMxMDA4JTJDMzkyJTVEJTJDJTVCNDY2JTJDOTc3JTJDNzE5JTVEJTJDJTVCNDY2JTJDOTc0JTJDNzUwJTVEJTJDJTVCNDY2JTJDOTczJTJDNzkzJTVEJTJDJTVCNDQ2JTJDODY3JTJDOTI1JTVEJTJDJTVCNDU2JTJDNzQ5JTJDMTA1NyU1RCUyQyU1QjQ0NiUyQzYxNiUyQzEyMTAlNUQlMkMlNUIzNjYlMkM0NDclMkMxNDM4JTVEJTJDJTVCNDMzJTJDNjE1JTJDMTU5NiU1RCUyQyU1QjQ1OSUyQzYzNiUyQzE2NTQlNUQlMkMlNUI0NTklMkM2NDAlMkMyMTU0JTVEJTJDJTVCNDU1JTJDNjQwJTJDMjI3MSU1RCUyQyU1QjQ0MyUyQzYzNyUyQzI0NDYlNUQlMkMlNUI0MjglMkM2NzAlMkMyNTk5JTVEJTJDJTVCNDAwJTJDNjc1JTJDMjcwMyU1RCUyQyU1QjM3OCUyQzY2MiUyQzMwODQlNUQlMkMlNUIzMzklMkM2MDclMkMzMTUzJTVEJTJDJTVCMTgyJTJDMTEzOCUyQzMzMDYlNUQlMkMlNUIxMjIlMkMxNDk3JTJDMzY1NyU1RCUyQyU1QjExNyUyQzE0NTMlMkMzNzk4JTVEJTJDJTVCMTM0JTJDMTQxMiUyQzQwNjUlNUQlMkMlNUIxMzQlMkMxNDEyJTJDNDIzOSU1RCUyQyU1QjEzNCUyQzE0MTMlMkM0OTAyJTVEJTJDJTVCMTMxJTJDMTQyMiUyQzQ5NjUlNUQlMkMlNUIxMzAlMkMxNDIyJTJDNTE4MCU1RCUyQyU1QjEzOCUyQzE0MTMlMkM1MjU3JTVEJTJDJTVCMTM4JTJDMTQxMSUyQzU0MzclNUQlMkMlNUIxMzIlMkMxNDEzJTJDNTYzOCU1RCUyQyU1QjEzMiUyQzE0MTclMkM2Njg2JTVEJTJDJTVCMTMyJTJDMTQwNCUyQzY3NTYlNUQlMkMlNUIxMzMlMkMxNDA0JTJDNjkwOSU1RCUyQyU1QjEyOSUyQzE0MTUlMkM3MzgwJTVEJTJDJTVCMTM2JTJDMTQxNiUyQzc5NTclNUQlMkMlNUIxMzQlMkMxNDE2JTJDODM1MiU1RCUyQyU1QjEzNiUyQzE0MTclMkM4NjQ0JTVEJTJDJTVCMTM0JTJDMTQxNyUyQzkyNjklNUQlMkMlNUIxMzElMkMxNDE2JTJDOTQwMCU1RCUyQyU1QjEzMSUyQzE0MTYlMkM5NTE4JTVEJTJDJTVCMTMwJTJDMTQxOCUyQzk3MjclNUQlNUQiLCJjdF9oYXNfaW5wdXRfZm9jdXNlZCI6InRydWUiLCJhcGJjdF9pZnJhbWVzX3Byb3RlY3RlZCI6W10sImFwYmN0X3Nlc3Npb25faWQiOiJiY2Zxb3giLCJhcGJjdF9zaXRlX3JlZmVyZXIiOiJodHRwczovL3d3dy5nb29nbGUuY29tLyIsImFwYmN0X3Nlc3Npb25fY3VycmVudF9wYWdlIjoiaHR0cHM6Ly93d3cub3BlbmN1bHR1cmUuY29tLyIsInR5cG8iOltdfQ%253D%253D&amp;q=1899&amp;ct_no_cookie_hidden_field=_ct_no_cookie_data_eyJjdF9tb3VzZV9tb3ZlZCI6dHJ1ZSwiY3RfaGFzX3Njcm9sbGVkIjp0cnVlLCJjdF9jb29raWVzX3R5cGUiOiJub25lIiwiYXBiY3RfaGVhZGxlc3MiOiJmYWxzZSIsImFwYmN0X3Zpc2libGVfZmllbGRzIjoiMCIsImN0X2ZrcF90aW1lc3RhbXAiOiIxNzExOTA3Mzg1IiwiY3Rfc2NyZWVuX2luZm8iOiIlN0IlMjJmdWxsV2lkdGglMjIlM0EyMTI0JTJDJTIyZnVsbEhlaWdodCUyMiUzQTI2NDY1JTJDJTIydmlzaWJsZVdpZHRoJTIyJTNBMTkwMyUyQyUyMnZpc2libGVIZWlnaHQlMjIlM0E5MTElN0QiLCJjdF9jaGVja2pzIjoiNDc1MDg0MjYxIiwiY3RfdGltZXpvbmUiOiIzIiwiYXBiY3RfcGl4ZWxfdXJsIjoiaHR0cHMlM0ElMkYlMkZtb2RlcmF0ZTEtdjQuY2xlYW50YWxrLm9yZyUyRnBpeGVsJTJGNzdjYzdhZmJmNjgxMDI0MTU4ZjdkNjQ0ZDE4YTVlYTAuZ2lmIiwiY3RfcHNfdGltZXN0YW1wIjoiMTcxMTkwNzM4MiIsImN0X2hhc19rZXlfdXAiOiJ0cnVlIiwiYXBiY3RfcGFnZV9oaXRzIjoxLCJhcGJjdF9zaXRlX2xhbmRpbmdfdHMiOiIxNzExODEzNzUyIiwiYXBiY3RfY29va2llc190ZXN0IjoiJTdCJTIyY29va2llc19uYW1lcyUyMiUzQSU1QiUyMmFwYmN0X3RpbWVzdGFtcCUyMiUyQyUyMmFwYmN0X3NpdGVfbGFuZGluZ190cyUyMiU1RCUyQyUyMmNoZWNrX3ZhbHVlJTIyJTNBJTIyNmY2NGRkMzk3ZjgwMmFhZGIxZmMxZWI1ODNmYzE2MTklMjIlN0QiLCJjdF9wb2ludGVyX2RhdGEiOiIlNUIlNUI0ODAlMkMxMDA4JTJDMzkyJTVEJTJDJTVCNDY2JTJDOTc3JTJDNzE5JTVEJTJDJTVCNDY2JTJDOTc0JTJDNzUwJTVEJTJDJTVCNDY2JTJDOTczJTJDNzkzJTVEJTJDJTVCNDQ2JTJDODY3JTJDOTI1JTVEJTJDJTVCNDU2JTJDNzQ5JTJDMTA1NyU1RCUyQyU1QjQ0NiUyQzYxNiUyQzEyMTAlNUQlMkMlNUIzNjYlMkM0NDclMkMxNDM4JTVEJTJDJTVCNDMzJTJDNjE1JTJDMTU5NiU1RCUyQyU1QjQ1OSUyQzYzNiUyQzE2NTQlNUQlMkMlNUI0NTklMkM2NDAlMkMyMTU0JTVEJTJDJTVCNDU1JTJDNjQwJTJDMjI3MSU1RCUyQyU1QjQ0MyUyQzYzNyUyQzI0NDYlNUQlMkMlNUI0MjglMkM2NzAlMkMyNTk5JTVEJTJDJTVCNDAwJTJDNjc1JTJDMjcwMyU1RCUyQyU1QjM3OCUyQzY2MiUyQzMwODQlNUQlMkMlNUIzMzklMkM2MDclMkMzMTUzJTVEJTJDJTVCMTgyJTJDMTEzOCUyQzMzMDYlNUQlMkMlNUIxMjIlMkMxNDk3JTJDMzY1NyU1RCUyQyU1QjExNyUyQzE0NTMlMkMzNzk4JTVEJTJDJTVCMTM0JTJDMTQxMiUyQzQwNjUlNUQlMkMlNUIxMzQlMkMxNDEyJTJDNDIzOSU1RCUyQyU1QjEzNCUyQzE0MTMlMkM0OTAyJTVEJTJDJTVCMTMxJTJDMTQyMiUyQzQ5NjUlNUQlMkMlNUIxMzAlMkMxNDIyJTJDNTE4MCU1RCUyQyU1QjEzOCUyQzE0MTMlMkM1MjU3JTVEJTJDJTVCMTM4JTJDMTQxMSUyQzU0MzclNUQlMkMlNUIxMzIlMkMxNDEzJTJDNTYzOCU1RCUyQyU1QjEzMiUyQzE0MTclMkM2Njg2JTVEJTJDJTVCMTMyJTJDMTQwNCUyQzY3NTYlNUQlMkMlNUIxMzMlMkMxNDA0JTJDNjkwOSU1RCUyQyU1QjEyOSUyQzE0MTUlMkM3MzgwJTVEJTJDJTVCMTM2JTJDMTQxNiUyQzc5NTclNUQlMkMlNUIxMzQlMkMxNDE2JTJDODM1MiU1RCUyQyU1QjEzNiUyQzE0MTclMkM4NjQ0JTVEJTJDJTVCMTM0JTJDMTQxNyUyQzkyNjklNUQlMkMlNUIxMzElMkMxNDE2JTJDOTQwMCU1RCUyQyU1QjEzMSUyQzE0MTYlMkM5NTE4JTVEJTJDJTVCMTMwJTJDMTQxOCUyQzk3MjclNUQlNUQiLCJjdF9oYXNfaW5wdXRfZm9jdXNlZCI6InRydWUiLCJhcGJjdF9pZnJhbWVzX3Byb3RlY3RlZCI6W10sImFwYmN0X3Nlc3Npb25faWQiOiJiY2Zxb3giLCJhcGJjdF9zaXRlX3JlZmVyZXIiOiJodHRwczovL3d3dy5nb29nbGUuY29tLyIsImFwYmN0X3Nlc3Npb25fY3VycmVudF9wYWdlIjoiaHR0cHM6Ly93d3cub3BlbmN1bHR1cmUuY29tLyIsInR5cG8iOltdfQ%253D%253D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4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WHALE-BUS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84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24" name="Google Shape;924;p84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5" name="Google Shape;925;p84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Did French Artists Think About What Life Would Be Like in the Year 2000?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84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800px-France_in_XXI_Century._Whale_bus" id="927" name="Google Shape;927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500" y="3193748"/>
            <a:ext cx="9995867" cy="650981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84"/>
          <p:cNvSpPr txBox="1"/>
          <p:nvPr/>
        </p:nvSpPr>
        <p:spPr>
          <a:xfrm>
            <a:off x="567500" y="9880979"/>
            <a:ext cx="7546655" cy="167475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openculture.com/index.php?s=1899&amp;ct_no_cookie_hidden_field=_ct_no_cookie_data_eyJjdF9tb3VzZV9tb3ZlZCI6dHJ1ZSwiY3RfaGFzX3Njcm9sbGVkIjp0cnVlLCJjdF9jb29raWVzX3R5cGUiOiJub25lIiwiYXBiY3RfaGVhZGxlc3MiOiJmYWxzZSIsImFwYmN0X3Zpc2libGVfZmllbGRzIjoiMCIsImN0X2ZrcF90aW1lc3RhbXAiOiIxNzExOTA3Mzg1IiwiY3Rfc2NyZWVuX2luZm8iOiIlN0IlMjJmdWxsV2lkdGglMjIlM0EyMTI0JTJDJTIyZnVsbEhlaWdodCUyMiUzQTI2NDY1JTJDJTIydmlzaWJsZVdpZHRoJTIyJTNBMTkwMyUyQyUyMnZpc2libGVIZWlnaHQlMjIlM0E5MTElN0QiLCJjdF9jaGVja2pzIjoiNDc1MDg0MjYxIiwiY3RfdGltZXpvbmUiOiIzIiwiYXBiY3RfcGl4ZWxfdXJsIjoiaHR0cHMlM0ElMkYlMkZtb2RlcmF0ZTEtdjQuY2xlYW50YWxrLm9yZyUyRnBpeGVsJTJGNzdjYzdhZmJmNjgxMDI0MTU4ZjdkNjQ0ZDE4YTVlYTAuZ2lmIiwiY3RfcHNfdGltZXN0YW1wIjoiMTcxMTkwNzM4MiIsImN0X2hhc19rZXlfdXAiOiJ0cnVlIiwiYXBiY3RfcGFnZV9oaXRzIjoxLCJhcGJjdF9zaXRlX2xhbmRpbmdfdHMiOiIxNzExODEzNzUyIiwiYXBiY3RfY29va2llc190ZXN0IjoiJTdCJTIyY29va2llc19uYW1lcyUyMiUzQSU1QiUyMmFwYmN0X3RpbWVzdGFtcCUyMiUyQyUyMmFwYmN0X3NpdGVfbGFuZGluZ190cyUyMiU1RCUyQyUyMmNoZWNrX3ZhbHVlJTIyJTNBJTIyNmY2NGRkMzk3ZjgwMmFhZGIxZmMxZWI1ODNmYzE2MTklMjIlN0QiLCJjdF9wb2ludGVyX2RhdGEiOiIlNUIlNUI0ODAlMkMxMDA4JTJDMzkyJTVEJTJDJTVCNDY2JTJDOTc3JTJDNzE5JTVEJTJDJTVCNDY2JTJDOTc0JTJDNzUwJTVEJTJDJTVCNDY2JTJDOTczJTJDNzkzJTVEJTJDJTVCNDQ2JTJDODY3JTJDOTI1JTVEJTJDJTVCNDU2JTJDNzQ5JTJDMTA1NyU1RCUyQyU1QjQ0NiUyQzYxNiUyQzEyMTAlNUQlMkMlNUIzNjYlMkM0NDclMkMxNDM4JTVEJTJDJTVCNDMzJTJDNjE1JTJDMTU5NiU1RCUyQyU1QjQ1OSUyQzYzNiUyQzE2NTQlNUQlMkMlNUI0NTklMkM2NDAlMkMyMTU0JTVEJTJDJTVCNDU1JTJDNjQwJTJDMjI3MSU1RCUyQyU1QjQ0MyUyQzYzNyUyQzI0NDYlNUQlMkMlNUI0MjglMkM2NzAlMkMyNTk5JTVEJTJDJTVCNDAwJTJDNjc1JTJDMjcwMyU1RCUyQyU1QjM3OCUyQzY2MiUyQzMwODQlNUQlMkMlNUIzMzklMkM2MDclMkMzMTUzJTVEJTJDJTVCMTgyJTJDMTEzOCUyQzMzMDYlNUQlMkMlNUIxMjIlMkMxNDk3JTJDMzY1NyU1RCUyQyU1QjExNyUyQzE0NTMlMkMzNzk4JTVEJTJDJTVCMTM0JTJDMTQxMiUyQzQwNjUlNUQlMkMlNUIxMzQlMkMxNDEyJTJDNDIzOSU1RCUyQyU1QjEzNCUyQzE0MTMlMkM0OTAyJTVEJTJDJTVCMTMxJTJDMTQyMiUyQzQ5NjUlNUQlMkMlNUIxMzAlMkMxNDIyJTJDNTE4MCU1RCUyQyU1QjEzOCUyQzE0MTMlMkM1MjU3JTVEJTJDJTVCMTM4JTJDMTQxMSUyQzU0MzclNUQlMkMlNUIxMzIlMkMxNDEzJTJDNTYzOCU1RCUyQyU1QjEzMiUyQzE0MTclMkM2Njg2JTVEJTJDJTVCMTMyJTJDMTQwNCUyQzY3NTYlNUQlMkMlNUIxMzMlMkMxNDA0JTJDNjkwOSU1RCUyQyU1QjEyOSUyQzE0MTUlMkM3MzgwJTVEJTJDJTVCMTM2JTJDMTQxNiUyQzc5NTclNUQlMkMlNUIxMzQlMkMxNDE2JTJDODM1MiU1RCUyQyU1QjEzNiUyQzE0MTclMkM4NjQ0JTVEJTJDJTVCMTM0JTJDMTQxNyUyQzkyNjklNUQlMkMlNUIxMzElMkMxNDE2JTJDOTQwMCU1RCUyQyU1QjEzMSUyQzE0MTYlMkM5NTE4JTVEJTJDJTVCMTMwJTJDMTQxOCUyQzk3MjclNUQlNUQiLCJjdF9oYXNfaW5wdXRfZm9jdXNlZCI6InRydWUiLCJhcGJjdF9pZnJhbWVzX3Byb3RlY3RlZCI6W10sImFwYmN0X3Nlc3Npb25faWQiOiJiY2Zxb3giLCJhcGJjdF9zaXRlX3JlZmVyZXIiOiJodHRwczovL3d3dy5nb29nbGUuY29tLyIsImFwYmN0X3Nlc3Npb25fY3VycmVudF9wYWdlIjoiaHR0cHM6Ly93d3cub3BlbmN1bHR1cmUuY29tLyIsInR5cG8iOltdfQ%253D%253D&amp;q=1899&amp;ct_no_cookie_hidden_field=_ct_no_cookie_data_eyJjdF9tb3VzZV9tb3ZlZCI6dHJ1ZSwiY3RfaGFzX3Njcm9sbGVkIjp0cnVlLCJjdF9jb29raWVzX3R5cGUiOiJub25lIiwiYXBiY3RfaGVhZGxlc3MiOiJmYWxzZSIsImFwYmN0X3Zpc2libGVfZmllbGRzIjoiMCIsImN0X2ZrcF90aW1lc3RhbXAiOiIxNzExOTA3Mzg1IiwiY3Rfc2NyZWVuX2luZm8iOiIlN0IlMjJmdWxsV2lkdGglMjIlM0EyMTI0JTJDJTIyZnVsbEhlaWdodCUyMiUzQTI2NDY1JTJDJTIydmlzaWJsZVdpZHRoJTIyJTNBMTkwMyUyQyUyMnZpc2libGVIZWlnaHQlMjIlM0E5MTElN0QiLCJjdF9jaGVja2pzIjoiNDc1MDg0MjYxIiwiY3RfdGltZXpvbmUiOiIzIiwiYXBiY3RfcGl4ZWxfdXJsIjoiaHR0cHMlM0ElMkYlMkZtb2RlcmF0ZTEtdjQuY2xlYW50YWxrLm9yZyUyRnBpeGVsJTJGNzdjYzdhZmJmNjgxMDI0MTU4ZjdkNjQ0ZDE4YTVlYTAuZ2lmIiwiY3RfcHNfdGltZXN0YW1wIjoiMTcxMTkwNzM4MiIsImN0X2hhc19rZXlfdXAiOiJ0cnVlIiwiYXBiY3RfcGFnZV9oaXRzIjoxLCJhcGJjdF9zaXRlX2xhbmRpbmdfdHMiOiIxNzExODEzNzUyIiwiYXBiY3RfY29va2llc190ZXN0IjoiJTdCJTIyY29va2llc19uYW1lcyUyMiUzQSU1QiUyMmFwYmN0X3RpbWVzdGFtcCUyMiUyQyUyMmFwYmN0X3NpdGVfbGFuZGluZ190cyUyMiU1RCUyQyUyMmNoZWNrX3ZhbHVlJTIyJTNBJTIyNmY2NGRkMzk3ZjgwMmFhZGIxZmMxZWI1ODNmYzE2MTklMjIlN0QiLCJjdF9wb2ludGVyX2RhdGEiOiIlNUIlNUI0ODAlMkMxMDA4JTJDMzkyJTVEJTJDJTVCNDY2JTJDOTc3JTJDNzE5JTVEJTJDJTVCNDY2JTJDOTc0JTJDNzUwJTVEJTJDJTVCNDY2JTJDOTczJTJDNzkzJTVEJTJDJTVCNDQ2JTJDODY3JTJDOTI1JTVEJTJDJTVCNDU2JTJDNzQ5JTJDMTA1NyU1RCUyQyU1QjQ0NiUyQzYxNiUyQzEyMTAlNUQlMkMlNUIzNjYlMkM0NDclMkMxNDM4JTVEJTJDJTVCNDMzJTJDNjE1JTJDMTU5NiU1RCUyQyU1QjQ1OSUyQzYzNiUyQzE2NTQlNUQlMkMlNUI0NTklMkM2NDAlMkMyMTU0JTVEJTJDJTVCNDU1JTJDNjQwJTJDMjI3MSU1RCUyQyU1QjQ0MyUyQzYzNyUyQzI0NDYlNUQlMkMlNUI0MjglMkM2NzAlMkMyNTk5JTVEJTJDJTVCNDAwJTJDNjc1JTJDMjcwMyU1RCUyQyU1QjM3OCUyQzY2MiUyQzMwODQlNUQlMkMlNUIzMzklMkM2MDclMkMzMTUzJTVEJTJDJTVCMTgyJTJDMTEzOCUyQzMzMDYlNUQlMkMlNUIxMjIlMkMxNDk3JTJDMzY1NyU1RCUyQyU1QjExNyUyQzE0NTMlMkMzNzk4JTVEJTJDJTVCMTM0JTJDMTQxMiUyQzQwNjUlNUQlMkMlNUIxMzQlMkMxNDEyJTJDNDIzOSU1RCUyQyU1QjEzNCUyQzE0MTMlMkM0OTAyJTVEJTJDJTVCMTMxJTJDMTQyMiUyQzQ5NjUlNUQlMkMlNUIxMzAlMkMxNDIyJTJDNTE4MCU1RCUyQyU1QjEzOCUyQzE0MTMlMkM1MjU3JTVEJTJDJTVCMTM4JTJDMTQxMSUyQzU0MzclNUQlMkMlNUIxMzIlMkMxNDEzJTJDNTYzOCU1RCUyQyU1QjEzMiUyQzE0MTclMkM2Njg2JTVEJTJDJTVCMTMyJTJDMTQwNCUyQzY3NTYlNUQlMkMlNUIxMzMlMkMxNDA0JTJDNjkwOSU1RCUyQyU1QjEyOSUyQzE0MTUlMkM3MzgwJTVEJTJDJTVCMTM2JTJDMTQxNiUyQzc5NTclNUQlMkMlNUIxMzQlMkMxNDE2JTJDODM1MiU1RCUyQyU1QjEzNiUyQzE0MTclMkM4NjQ0JTVEJTJDJTVCMTM0JTJDMTQxNyUyQzkyNjklNUQlMkMlNUIxMzElMkMxNDE2JTJDOTQwMCU1RCUyQyU1QjEzMSUyQzE0MTYlMkM5NTE4JTVEJTJDJTVCMTMwJTJDMTQxOCUyQzk3MjclNUQlNUQiLCJjdF9oYXNfaW5wdXRfZm9jdXNlZCI6InRydWUiLCJhcGJjdF9pZnJhbWVzX3Byb3RlY3RlZCI6W10sImFwYmN0X3Nlc3Npb25faWQiOiJiY2Zxb3giLCJhcGJjdF9zaXRlX3JlZmVyZXIiOiJodHRwczovL3d3dy5nb29nbGUuY29tLyIsImFwYmN0X3Nlc3Npb25fY3VycmVudF9wYWdlIjoiaHR0cHM6Ly93d3cub3BlbmN1bHR1cmUuY29tLyIsInR5cG8iOltdfQ%253D%253D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/>
          <p:nvPr/>
        </p:nvSpPr>
        <p:spPr>
          <a:xfrm>
            <a:off x="567500" y="2542267"/>
            <a:ext cx="1669200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#NEWSPAPER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3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4" name="Google Shape;134;p13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3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3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tr" sz="4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The Daily Star</a:t>
            </a:r>
            <a:endParaRPr b="1" i="0" sz="40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7" name="Google Shape;137;p13"/>
          <p:cNvSpPr txBox="1"/>
          <p:nvPr/>
        </p:nvSpPr>
        <p:spPr>
          <a:xfrm>
            <a:off x="2393775" y="10070450"/>
            <a:ext cx="3579514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Source:https://www.ribapix.com/old-england-department-store-brussels_riba16280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8" name="Google Shape;13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2093" y="3193264"/>
            <a:ext cx="7650495" cy="5691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85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FARMER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85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35" name="Google Shape;935;p85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6" name="Google Shape;936;p85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rance_in_XXI_Century._Farmer" id="937" name="Google Shape;937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249" y="3302594"/>
            <a:ext cx="9826641" cy="6264485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85"/>
          <p:cNvSpPr txBox="1"/>
          <p:nvPr/>
        </p:nvSpPr>
        <p:spPr>
          <a:xfrm>
            <a:off x="567500" y="9880979"/>
            <a:ext cx="7546655" cy="167475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openculture.com/index.php?s=1899&amp;ct_no_cookie_hidden_field=_ct_no_cookie_data_eyJjdF9tb3VzZV9tb3ZlZCI6dHJ1ZSwiY3RfaGFzX3Njcm9sbGVkIjp0cnVlLCJjdF9jb29raWVzX3R5cGUiOiJub25lIiwiYXBiY3RfaGVhZGxlc3MiOiJmYWxzZSIsImFwYmN0X3Zpc2libGVfZmllbGRzIjoiMCIsImN0X2ZrcF90aW1lc3RhbXAiOiIxNzExOTA3Mzg1IiwiY3Rfc2NyZWVuX2luZm8iOiIlN0IlMjJmdWxsV2lkdGglMjIlM0EyMTI0JTJDJTIyZnVsbEhlaWdodCUyMiUzQTI2NDY1JTJDJTIydmlzaWJsZVdpZHRoJTIyJTNBMTkwMyUyQyUyMnZpc2libGVIZWlnaHQlMjIlM0E5MTElN0QiLCJjdF9jaGVja2pzIjoiNDc1MDg0MjYxIiwiY3RfdGltZXpvbmUiOiIzIiwiYXBiY3RfcGl4ZWxfdXJsIjoiaHR0cHMlM0ElMkYlMkZtb2RlcmF0ZTEtdjQuY2xlYW50YWxrLm9yZyUyRnBpeGVsJTJGNzdjYzdhZmJmNjgxMDI0MTU4ZjdkNjQ0ZDE4YTVlYTAuZ2lmIiwiY3RfcHNfdGltZXN0YW1wIjoiMTcxMTkwNzM4MiIsImN0X2hhc19rZXlfdXAiOiJ0cnVlIiwiYXBiY3RfcGFnZV9oaXRzIjoxLCJhcGJjdF9zaXRlX2xhbmRpbmdfdHMiOiIxNzExODEzNzUyIiwiYXBiY3RfY29va2llc190ZXN0IjoiJTdCJTIyY29va2llc19uYW1lcyUyMiUzQSU1QiUyMmFwYmN0X3RpbWVzdGFtcCUyMiUyQyUyMmFwYmN0X3NpdGVfbGFuZGluZ190cyUyMiU1RCUyQyUyMmNoZWNrX3ZhbHVlJTIyJTNBJTIyNmY2NGRkMzk3ZjgwMmFhZGIxZmMxZWI1ODNmYzE2MTklMjIlN0QiLCJjdF9wb2ludGVyX2RhdGEiOiIlNUIlNUI0ODAlMkMxMDA4JTJDMzkyJTVEJTJDJTVCNDY2JTJDOTc3JTJDNzE5JTVEJTJDJTVCNDY2JTJDOTc0JTJDNzUwJTVEJTJDJTVCNDY2JTJDOTczJTJDNzkzJTVEJTJDJTVCNDQ2JTJDODY3JTJDOTI1JTVEJTJDJTVCNDU2JTJDNzQ5JTJDMTA1NyU1RCUyQyU1QjQ0NiUyQzYxNiUyQzEyMTAlNUQlMkMlNUIzNjYlMkM0NDclMkMxNDM4JTVEJTJDJTVCNDMzJTJDNjE1JTJDMTU5NiU1RCUyQyU1QjQ1OSUyQzYzNiUyQzE2NTQlNUQlMkMlNUI0NTklMkM2NDAlMkMyMTU0JTVEJTJDJTVCNDU1JTJDNjQwJTJDMjI3MSU1RCUyQyU1QjQ0MyUyQzYzNyUyQzI0NDYlNUQlMkMlNUI0MjglMkM2NzAlMkMyNTk5JTVEJTJDJTVCNDAwJTJDNjc1JTJDMjcwMyU1RCUyQyU1QjM3OCUyQzY2MiUyQzMwODQlNUQlMkMlNUIzMzklMkM2MDclMkMzMTUzJTVEJTJDJTVCMTgyJTJDMTEzOCUyQzMzMDYlNUQlMkMlNUIxMjIlMkMxNDk3JTJDMzY1NyU1RCUyQyU1QjExNyUyQzE0NTMlMkMzNzk4JTVEJTJDJTVCMTM0JTJDMTQxMiUyQzQwNjUlNUQlMkMlNUIxMzQlMkMxNDEyJTJDNDIzOSU1RCUyQyU1QjEzNCUyQzE0MTMlMkM0OTAyJTVEJTJDJTVCMTMxJTJDMTQyMiUyQzQ5NjUlNUQlMkMlNUIxMzAlMkMxNDIyJTJDNTE4MCU1RCUyQyU1QjEzOCUyQzE0MTMlMkM1MjU3JTVEJTJDJTVCMTM4JTJDMTQxMSUyQzU0MzclNUQlMkMlNUIxMzIlMkMxNDEzJTJDNTYzOCU1RCUyQyU1QjEzMiUyQzE0MTclMkM2Njg2JTVEJTJDJTVCMTMyJTJDMTQwNCUyQzY3NTYlNUQlMkMlNUIxMzMlMkMxNDA0JTJDNjkwOSU1RCUyQyU1QjEyOSUyQzE0MTUlMkM3MzgwJTVEJTJDJTVCMTM2JTJDMTQxNiUyQzc5NTclNUQlMkMlNUIxMzQlMkMxNDE2JTJDODM1MiU1RCUyQyU1QjEzNiUyQzE0MTclMkM4NjQ0JTVEJTJDJTVCMTM0JTJDMTQxNyUyQzkyNjklNUQlMkMlNUIxMzElMkMxNDE2JTJDOTQwMCU1RCUyQyU1QjEzMSUyQzE0MTYlMkM5NTE4JTVEJTJDJTVCMTMwJTJDMTQxOCUyQzk3MjclNUQlNUQiLCJjdF9oYXNfaW5wdXRfZm9jdXNlZCI6InRydWUiLCJhcGJjdF9pZnJhbWVzX3Byb3RlY3RlZCI6W10sImFwYmN0X3Nlc3Npb25faWQiOiJiY2Zxb3giLCJhcGJjdF9zaXRlX3JlZmVyZXIiOiJodHRwczovL3d3dy5nb29nbGUuY29tLyIsImFwYmN0X3Nlc3Npb25fY3VycmVudF9wYWdlIjoiaHR0cHM6Ly93d3cub3BlbmN1bHR1cmUuY29tLyIsInR5cG8iOltdfQ%253D%253D&amp;q=1899&amp;ct_no_cookie_hidden_field=_ct_no_cookie_data_eyJjdF9tb3VzZV9tb3ZlZCI6dHJ1ZSwiY3RfaGFzX3Njcm9sbGVkIjp0cnVlLCJjdF9jb29raWVzX3R5cGUiOiJub25lIiwiYXBiY3RfaGVhZGxlc3MiOiJmYWxzZSIsImFwYmN0X3Zpc2libGVfZmllbGRzIjoiMCIsImN0X2ZrcF90aW1lc3RhbXAiOiIxNzExOTA3Mzg1IiwiY3Rfc2NyZWVuX2luZm8iOiIlN0IlMjJmdWxsV2lkdGglMjIlM0EyMTI0JTJDJTIyZnVsbEhlaWdodCUyMiUzQTI2NDY1JTJDJTIydmlzaWJsZVdpZHRoJTIyJTNBMTkwMyUyQyUyMnZpc2libGVIZWlnaHQlMjIlM0E5MTElN0QiLCJjdF9jaGVja2pzIjoiNDc1MDg0MjYxIiwiY3RfdGltZXpvbmUiOiIzIiwiYXBiY3RfcGl4ZWxfdXJsIjoiaHR0cHMlM0ElMkYlMkZtb2RlcmF0ZTEtdjQuY2xlYW50YWxrLm9yZyUyRnBpeGVsJTJGNzdjYzdhZmJmNjgxMDI0MTU4ZjdkNjQ0ZDE4YTVlYTAuZ2lmIiwiY3RfcHNfdGltZXN0YW1wIjoiMTcxMTkwNzM4MiIsImN0X2hhc19rZXlfdXAiOiJ0cnVlIiwiYXBiY3RfcGFnZV9oaXRzIjoxLCJhcGJjdF9zaXRlX2xhbmRpbmdfdHMiOiIxNzExODEzNzUyIiwiYXBiY3RfY29va2llc190ZXN0IjoiJTdCJTIyY29va2llc19uYW1lcyUyMiUzQSU1QiUyMmFwYmN0X3RpbWVzdGFtcCUyMiUyQyUyMmFwYmN0X3NpdGVfbGFuZGluZ190cyUyMiU1RCUyQyUyMmNoZWNrX3ZhbHVlJTIyJTNBJTIyNmY2NGRkMzk3ZjgwMmFhZGIxZmMxZWI1ODNmYzE2MTklMjIlN0QiLCJjdF9wb2ludGVyX2RhdGEiOiIlNUIlNUI0ODAlMkMxMDA4JTJDMzkyJTVEJTJDJTVCNDY2JTJDOTc3JTJDNzE5JTVEJTJDJTVCNDY2JTJDOTc0JTJDNzUwJTVEJTJDJTVCNDY2JTJDOTczJTJDNzkzJTVEJTJDJTVCNDQ2JTJDODY3JTJDOTI1JTVEJTJDJTVCNDU2JTJDNzQ5JTJDMTA1NyU1RCUyQyU1QjQ0NiUyQzYxNiUyQzEyMTAlNUQlMkMlNUIzNjYlMkM0NDclMkMxNDM4JTVEJTJDJTVCNDMzJTJDNjE1JTJDMTU5NiU1RCUyQyU1QjQ1OSUyQzYzNiUyQzE2NTQlNUQlMkMlNUI0NTklMkM2NDAlMkMyMTU0JTVEJTJDJTVCNDU1JTJDNjQwJTJDMjI3MSU1RCUyQyU1QjQ0MyUyQzYzNyUyQzI0NDYlNUQlMkMlNUI0MjglMkM2NzAlMkMyNTk5JTVEJTJDJTVCNDAwJTJDNjc1JTJDMjcwMyU1RCUyQyU1QjM3OCUyQzY2MiUyQzMwODQlNUQlMkMlNUIzMzklMkM2MDclMkMzMTUzJTVEJTJDJTVCMTgyJTJDMTEzOCUyQzMzMDYlNUQlMkMlNUIxMjIlMkMxNDk3JTJDMzY1NyU1RCUyQyU1QjExNyUyQzE0NTMlMkMzNzk4JTVEJTJDJTVCMTM0JTJDMTQxMiUyQzQwNjUlNUQlMkMlNUIxMzQlMkMxNDEyJTJDNDIzOSU1RCUyQyU1QjEzNCUyQzE0MTMlMkM0OTAyJTVEJTJDJTVCMTMxJTJDMTQyMiUyQzQ5NjUlNUQlMkMlNUIxMzAlMkMxNDIyJTJDNTE4MCU1RCUyQyU1QjEzOCUyQzE0MTMlMkM1MjU3JTVEJTJDJTVCMTM4JTJDMTQxMSUyQzU0MzclNUQlMkMlNUIxMzIlMkMxNDEzJTJDNTYzOCU1RCUyQyU1QjEzMiUyQzE0MTclMkM2Njg2JTVEJTJDJTVCMTMyJTJDMTQwNCUyQzY3NTYlNUQlMkMlNUIxMzMlMkMxNDA0JTJDNjkwOSU1RCUyQyU1QjEyOSUyQzE0MTUlMkM3MzgwJTVEJTJDJTVCMTM2JTJDMTQxNiUyQzc5NTclNUQlMkMlNUIxMzQlMkMxNDE2JTJDODM1MiU1RCUyQyU1QjEzNiUyQzE0MTclMkM4NjQ0JTVEJTJDJTVCMTM0JTJDMTQxNyUyQzkyNjklNUQlMkMlNUIxMzElMkMxNDE2JTJDOTQwMCU1RCUyQyU1QjEzMSUyQzE0MTYlMkM5NTE4JTVEJTJDJTVCMTMwJTJDMTQxOCUyQzk3MjclNUQlNUQiLCJjdF9oYXNfaW5wdXRfZm9jdXNlZCI6InRydWUiLCJhcGJjdF9pZnJhbWVzX3Byb3RlY3RlZCI6W10sImFwYmN0X3Nlc3Npb25faWQiOiJiY2Zxb3giLCJhcGJjdF9zaXRlX3JlZmVyZXIiOiJodHRwczovL3d3dy5nb29nbGUuY29tLyIsImFwYmN0X3Nlc3Npb25fY3VycmVudF9wYWdlIjoiaHR0cHM6Ly93d3cub3BlbmN1bHR1cmUuY29tLyIsInR5cG8iOltdfQ%253D%253D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9" name="Google Shape;939;p85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Did French Artists Think About What Life Would Be Like in the Year 2000?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86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CROQUET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86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46" name="Google Shape;946;p86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7" name="Google Shape;947;p86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rance_in_XXI_Century._Water_croquet" id="948" name="Google Shape;948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500" y="3207224"/>
            <a:ext cx="10038150" cy="6361679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86"/>
          <p:cNvSpPr txBox="1"/>
          <p:nvPr/>
        </p:nvSpPr>
        <p:spPr>
          <a:xfrm>
            <a:off x="567500" y="9880979"/>
            <a:ext cx="7546655" cy="167475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openculture.com/index.php?s=1899&amp;ct_no_cookie_hidden_field=_ct_no_cookie_data_eyJjdF9tb3VzZV9tb3ZlZCI6dHJ1ZSwiY3RfaGFzX3Njcm9sbGVkIjp0cnVlLCJjdF9jb29raWVzX3R5cGUiOiJub25lIiwiYXBiY3RfaGVhZGxlc3MiOiJmYWxzZSIsImFwYmN0X3Zpc2libGVfZmllbGRzIjoiMCIsImN0X2ZrcF90aW1lc3RhbXAiOiIxNzExOTA3Mzg1IiwiY3Rfc2NyZWVuX2luZm8iOiIlN0IlMjJmdWxsV2lkdGglMjIlM0EyMTI0JTJDJTIyZnVsbEhlaWdodCUyMiUzQTI2NDY1JTJDJTIydmlzaWJsZVdpZHRoJTIyJTNBMTkwMyUyQyUyMnZpc2libGVIZWlnaHQlMjIlM0E5MTElN0QiLCJjdF9jaGVja2pzIjoiNDc1MDg0MjYxIiwiY3RfdGltZXpvbmUiOiIzIiwiYXBiY3RfcGl4ZWxfdXJsIjoiaHR0cHMlM0ElMkYlMkZtb2RlcmF0ZTEtdjQuY2xlYW50YWxrLm9yZyUyRnBpeGVsJTJGNzdjYzdhZmJmNjgxMDI0MTU4ZjdkNjQ0ZDE4YTVlYTAuZ2lmIiwiY3RfcHNfdGltZXN0YW1wIjoiMTcxMTkwNzM4MiIsImN0X2hhc19rZXlfdXAiOiJ0cnVlIiwiYXBiY3RfcGFnZV9oaXRzIjoxLCJhcGJjdF9zaXRlX2xhbmRpbmdfdHMiOiIxNzExODEzNzUyIiwiYXBiY3RfY29va2llc190ZXN0IjoiJTdCJTIyY29va2llc19uYW1lcyUyMiUzQSU1QiUyMmFwYmN0X3RpbWVzdGFtcCUyMiUyQyUyMmFwYmN0X3NpdGVfbGFuZGluZ190cyUyMiU1RCUyQyUyMmNoZWNrX3ZhbHVlJTIyJTNBJTIyNmY2NGRkMzk3ZjgwMmFhZGIxZmMxZWI1ODNmYzE2MTklMjIlN0QiLCJjdF9wb2ludGVyX2RhdGEiOiIlNUIlNUI0ODAlMkMxMDA4JTJDMzkyJTVEJTJDJTVCNDY2JTJDOTc3JTJDNzE5JTVEJTJDJTVCNDY2JTJDOTc0JTJDNzUwJTVEJTJDJTVCNDY2JTJDOTczJTJDNzkzJTVEJTJDJTVCNDQ2JTJDODY3JTJDOTI1JTVEJTJDJTVCNDU2JTJDNzQ5JTJDMTA1NyU1RCUyQyU1QjQ0NiUyQzYxNiUyQzEyMTAlNUQlMkMlNUIzNjYlMkM0NDclMkMxNDM4JTVEJTJDJTVCNDMzJTJDNjE1JTJDMTU5NiU1RCUyQyU1QjQ1OSUyQzYzNiUyQzE2NTQlNUQlMkMlNUI0NTklMkM2NDAlMkMyMTU0JTVEJTJDJTVCNDU1JTJDNjQwJTJDMjI3MSU1RCUyQyU1QjQ0MyUyQzYzNyUyQzI0NDYlNUQlMkMlNUI0MjglMkM2NzAlMkMyNTk5JTVEJTJDJTVCNDAwJTJDNjc1JTJDMjcwMyU1RCUyQyU1QjM3OCUyQzY2MiUyQzMwODQlNUQlMkMlNUIzMzklMkM2MDclMkMzMTUzJTVEJTJDJTVCMTgyJTJDMTEzOCUyQzMzMDYlNUQlMkMlNUIxMjIlMkMxNDk3JTJDMzY1NyU1RCUyQyU1QjExNyUyQzE0NTMlMkMzNzk4JTVEJTJDJTVCMTM0JTJDMTQxMiUyQzQwNjUlNUQlMkMlNUIxMzQlMkMxNDEyJTJDNDIzOSU1RCUyQyU1QjEzNCUyQzE0MTMlMkM0OTAyJTVEJTJDJTVCMTMxJTJDMTQyMiUyQzQ5NjUlNUQlMkMlNUIxMzAlMkMxNDIyJTJDNTE4MCU1RCUyQyU1QjEzOCUyQzE0MTMlMkM1MjU3JTVEJTJDJTVCMTM4JTJDMTQxMSUyQzU0MzclNUQlMkMlNUIxMzIlMkMxNDEzJTJDNTYzOCU1RCUyQyU1QjEzMiUyQzE0MTclMkM2Njg2JTVEJTJDJTVCMTMyJTJDMTQwNCUyQzY3NTYlNUQlMkMlNUIxMzMlMkMxNDA0JTJDNjkwOSU1RCUyQyU1QjEyOSUyQzE0MTUlMkM3MzgwJTVEJTJDJTVCMTM2JTJDMTQxNiUyQzc5NTclNUQlMkMlNUIxMzQlMkMxNDE2JTJDODM1MiU1RCUyQyU1QjEzNiUyQzE0MTclMkM4NjQ0JTVEJTJDJTVCMTM0JTJDMTQxNyUyQzkyNjklNUQlMkMlNUIxMzElMkMxNDE2JTJDOTQwMCU1RCUyQyU1QjEzMSUyQzE0MTYlMkM5NTE4JTVEJTJDJTVCMTMwJTJDMTQxOCUyQzk3MjclNUQlNUQiLCJjdF9oYXNfaW5wdXRfZm9jdXNlZCI6InRydWUiLCJhcGJjdF9pZnJhbWVzX3Byb3RlY3RlZCI6W10sImFwYmN0X3Nlc3Npb25faWQiOiJiY2Zxb3giLCJhcGJjdF9zaXRlX3JlZmVyZXIiOiJodHRwczovL3d3dy5nb29nbGUuY29tLyIsImFwYmN0X3Nlc3Npb25fY3VycmVudF9wYWdlIjoiaHR0cHM6Ly93d3cub3BlbmN1bHR1cmUuY29tLyIsInR5cG8iOltdfQ%253D%253D&amp;q=1899&amp;ct_no_cookie_hidden_field=_ct_no_cookie_data_eyJjdF9tb3VzZV9tb3ZlZCI6dHJ1ZSwiY3RfaGFzX3Njcm9sbGVkIjp0cnVlLCJjdF9jb29raWVzX3R5cGUiOiJub25lIiwiYXBiY3RfaGVhZGxlc3MiOiJmYWxzZSIsImFwYmN0X3Zpc2libGVfZmllbGRzIjoiMCIsImN0X2ZrcF90aW1lc3RhbXAiOiIxNzExOTA3Mzg1IiwiY3Rfc2NyZWVuX2luZm8iOiIlN0IlMjJmdWxsV2lkdGglMjIlM0EyMTI0JTJDJTIyZnVsbEhlaWdodCUyMiUzQTI2NDY1JTJDJTIydmlzaWJsZVdpZHRoJTIyJTNBMTkwMyUyQyUyMnZpc2libGVIZWlnaHQlMjIlM0E5MTElN0QiLCJjdF9jaGVja2pzIjoiNDc1MDg0MjYxIiwiY3RfdGltZXpvbmUiOiIzIiwiYXBiY3RfcGl4ZWxfdXJsIjoiaHR0cHMlM0ElMkYlMkZtb2RlcmF0ZTEtdjQuY2xlYW50YWxrLm9yZyUyRnBpeGVsJTJGNzdjYzdhZmJmNjgxMDI0MTU4ZjdkNjQ0ZDE4YTVlYTAuZ2lmIiwiY3RfcHNfdGltZXN0YW1wIjoiMTcxMTkwNzM4MiIsImN0X2hhc19rZXlfdXAiOiJ0cnVlIiwiYXBiY3RfcGFnZV9oaXRzIjoxLCJhcGJjdF9zaXRlX2xhbmRpbmdfdHMiOiIxNzExODEzNzUyIiwiYXBiY3RfY29va2llc190ZXN0IjoiJTdCJTIyY29va2llc19uYW1lcyUyMiUzQSU1QiUyMmFwYmN0X3RpbWVzdGFtcCUyMiUyQyUyMmFwYmN0X3NpdGVfbGFuZGluZ190cyUyMiU1RCUyQyUyMmNoZWNrX3ZhbHVlJTIyJTNBJTIyNmY2NGRkMzk3ZjgwMmFhZGIxZmMxZWI1ODNmYzE2MTklMjIlN0QiLCJjdF9wb2ludGVyX2RhdGEiOiIlNUIlNUI0ODAlMkMxMDA4JTJDMzkyJTVEJTJDJTVCNDY2JTJDOTc3JTJDNzE5JTVEJTJDJTVCNDY2JTJDOTc0JTJDNzUwJTVEJTJDJTVCNDY2JTJDOTczJTJDNzkzJTVEJTJDJTVCNDQ2JTJDODY3JTJDOTI1JTVEJTJDJTVCNDU2JTJDNzQ5JTJDMTA1NyU1RCUyQyU1QjQ0NiUyQzYxNiUyQzEyMTAlNUQlMkMlNUIzNjYlMkM0NDclMkMxNDM4JTVEJTJDJTVCNDMzJTJDNjE1JTJDMTU5NiU1RCUyQyU1QjQ1OSUyQzYzNiUyQzE2NTQlNUQlMkMlNUI0NTklMkM2NDAlMkMyMTU0JTVEJTJDJTVCNDU1JTJDNjQwJTJDMjI3MSU1RCUyQyU1QjQ0MyUyQzYzNyUyQzI0NDYlNUQlMkMlNUI0MjglMkM2NzAlMkMyNTk5JTVEJTJDJTVCNDAwJTJDNjc1JTJDMjcwMyU1RCUyQyU1QjM3OCUyQzY2MiUyQzMwODQlNUQlMkMlNUIzMzklMkM2MDclMkMzMTUzJTVEJTJDJTVCMTgyJTJDMTEzOCUyQzMzMDYlNUQlMkMlNUIxMjIlMkMxNDk3JTJDMzY1NyU1RCUyQyU1QjExNyUyQzE0NTMlMkMzNzk4JTVEJTJDJTVCMTM0JTJDMTQxMiUyQzQwNjUlNUQlMkMlNUIxMzQlMkMxNDEyJTJDNDIzOSU1RCUyQyU1QjEzNCUyQzE0MTMlMkM0OTAyJTVEJTJDJTVCMTMxJTJDMTQyMiUyQzQ5NjUlNUQlMkMlNUIxMzAlMkMxNDIyJTJDNTE4MCU1RCUyQyU1QjEzOCUyQzE0MTMlMkM1MjU3JTVEJTJDJTVCMTM4JTJDMTQxMSUyQzU0MzclNUQlMkMlNUIxMzIlMkMxNDEzJTJDNTYzOCU1RCUyQyU1QjEzMiUyQzE0MTclMkM2Njg2JTVEJTJDJTVCMTMyJTJDMTQwNCUyQzY3NTYlNUQlMkMlNUIxMzMlMkMxNDA0JTJDNjkwOSU1RCUyQyU1QjEyOSUyQzE0MTUlMkM3MzgwJTVEJTJDJTVCMTM2JTJDMTQxNiUyQzc5NTclNUQlMkMlNUIxMzQlMkMxNDE2JTJDODM1MiU1RCUyQyU1QjEzNiUyQzE0MTclMkM4NjQ0JTVEJTJDJTVCMTM0JTJDMTQxNyUyQzkyNjklNUQlMkMlNUIxMzElMkMxNDE2JTJDOTQwMCU1RCUyQyU1QjEzMSUyQzE0MTYlMkM5NTE4JTVEJTJDJTVCMTMwJTJDMTQxOCUyQzk3MjclNUQlNUQiLCJjdF9oYXNfaW5wdXRfZm9jdXNlZCI6InRydWUiLCJhcGJjdF9pZnJhbWVzX3Byb3RlY3RlZCI6W10sImFwYmN0X3Nlc3Npb25faWQiOiJiY2Zxb3giLCJhcGJjdF9zaXRlX3JlZmVyZXIiOiJodHRwczovL3d3dy5nb29nbGUuY29tLyIsImFwYmN0X3Nlc3Npb25fY3VycmVudF9wYWdlIjoiaHR0cHM6Ly93d3cub3BlbmN1bHR1cmUuY29tLyIsInR5cG8iOltdfQ%253D%253D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0" name="Google Shape;950;p86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Did French Artists Think About What Life Would Be Like in the Year 2000?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87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HELICOPTER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87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57" name="Google Shape;957;p87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8" name="Google Shape;958;p87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800px-France_in_XXI_Century._Helikopter" id="959" name="Google Shape;959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880" y="3339174"/>
            <a:ext cx="9321895" cy="5849490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87"/>
          <p:cNvSpPr txBox="1"/>
          <p:nvPr/>
        </p:nvSpPr>
        <p:spPr>
          <a:xfrm>
            <a:off x="567500" y="9880979"/>
            <a:ext cx="7546655" cy="167475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openculture.com/index.php?s=1899&amp;ct_no_cookie_hidden_field=_ct_no_cookie_data_eyJjdF9tb3VzZV9tb3ZlZCI6dHJ1ZSwiY3RfaGFzX3Njcm9sbGVkIjp0cnVlLCJjdF9jb29raWVzX3R5cGUiOiJub25lIiwiYXBiY3RfaGVhZGxlc3MiOiJmYWxzZSIsImFwYmN0X3Zpc2libGVfZmllbGRzIjoiMCIsImN0X2ZrcF90aW1lc3RhbXAiOiIxNzExOTA3Mzg1IiwiY3Rfc2NyZWVuX2luZm8iOiIlN0IlMjJmdWxsV2lkdGglMjIlM0EyMTI0JTJDJTIyZnVsbEhlaWdodCUyMiUzQTI2NDY1JTJDJTIydmlzaWJsZVdpZHRoJTIyJTNBMTkwMyUyQyUyMnZpc2libGVIZWlnaHQlMjIlM0E5MTElN0QiLCJjdF9jaGVja2pzIjoiNDc1MDg0MjYxIiwiY3RfdGltZXpvbmUiOiIzIiwiYXBiY3RfcGl4ZWxfdXJsIjoiaHR0cHMlM0ElMkYlMkZtb2RlcmF0ZTEtdjQuY2xlYW50YWxrLm9yZyUyRnBpeGVsJTJGNzdjYzdhZmJmNjgxMDI0MTU4ZjdkNjQ0ZDE4YTVlYTAuZ2lmIiwiY3RfcHNfdGltZXN0YW1wIjoiMTcxMTkwNzM4MiIsImN0X2hhc19rZXlfdXAiOiJ0cnVlIiwiYXBiY3RfcGFnZV9oaXRzIjoxLCJhcGJjdF9zaXRlX2xhbmRpbmdfdHMiOiIxNzExODEzNzUyIiwiYXBiY3RfY29va2llc190ZXN0IjoiJTdCJTIyY29va2llc19uYW1lcyUyMiUzQSU1QiUyMmFwYmN0X3RpbWVzdGFtcCUyMiUyQyUyMmFwYmN0X3NpdGVfbGFuZGluZ190cyUyMiU1RCUyQyUyMmNoZWNrX3ZhbHVlJTIyJTNBJTIyNmY2NGRkMzk3ZjgwMmFhZGIxZmMxZWI1ODNmYzE2MTklMjIlN0QiLCJjdF9wb2ludGVyX2RhdGEiOiIlNUIlNUI0ODAlMkMxMDA4JTJDMzkyJTVEJTJDJTVCNDY2JTJDOTc3JTJDNzE5JTVEJTJDJTVCNDY2JTJDOTc0JTJDNzUwJTVEJTJDJTVCNDY2JTJDOTczJTJDNzkzJTVEJTJDJTVCNDQ2JTJDODY3JTJDOTI1JTVEJTJDJTVCNDU2JTJDNzQ5JTJDMTA1NyU1RCUyQyU1QjQ0NiUyQzYxNiUyQzEyMTAlNUQlMkMlNUIzNjYlMkM0NDclMkMxNDM4JTVEJTJDJTVCNDMzJTJDNjE1JTJDMTU5NiU1RCUyQyU1QjQ1OSUyQzYzNiUyQzE2NTQlNUQlMkMlNUI0NTklMkM2NDAlMkMyMTU0JTVEJTJDJTVCNDU1JTJDNjQwJTJDMjI3MSU1RCUyQyU1QjQ0MyUyQzYzNyUyQzI0NDYlNUQlMkMlNUI0MjglMkM2NzAlMkMyNTk5JTVEJTJDJTVCNDAwJTJDNjc1JTJDMjcwMyU1RCUyQyU1QjM3OCUyQzY2MiUyQzMwODQlNUQlMkMlNUIzMzklMkM2MDclMkMzMTUzJTVEJTJDJTVCMTgyJTJDMTEzOCUyQzMzMDYlNUQlMkMlNUIxMjIlMkMxNDk3JTJDMzY1NyU1RCUyQyU1QjExNyUyQzE0NTMlMkMzNzk4JTVEJTJDJTVCMTM0JTJDMTQxMiUyQzQwNjUlNUQlMkMlNUIxMzQlMkMxNDEyJTJDNDIzOSU1RCUyQyU1QjEzNCUyQzE0MTMlMkM0OTAyJTVEJTJDJTVCMTMxJTJDMTQyMiUyQzQ5NjUlNUQlMkMlNUIxMzAlMkMxNDIyJTJDNTE4MCU1RCUyQyU1QjEzOCUyQzE0MTMlMkM1MjU3JTVEJTJDJTVCMTM4JTJDMTQxMSUyQzU0MzclNUQlMkMlNUIxMzIlMkMxNDEzJTJDNTYzOCU1RCUyQyU1QjEzMiUyQzE0MTclMkM2Njg2JTVEJTJDJTVCMTMyJTJDMTQwNCUyQzY3NTYlNUQlMkMlNUIxMzMlMkMxNDA0JTJDNjkwOSU1RCUyQyU1QjEyOSUyQzE0MTUlMkM3MzgwJTVEJTJDJTVCMTM2JTJDMTQxNiUyQzc5NTclNUQlMkMlNUIxMzQlMkMxNDE2JTJDODM1MiU1RCUyQyU1QjEzNiUyQzE0MTclMkM4NjQ0JTVEJTJDJTVCMTM0JTJDMTQxNyUyQzkyNjklNUQlMkMlNUIxMzElMkMxNDE2JTJDOTQwMCU1RCUyQyU1QjEzMSUyQzE0MTYlMkM5NTE4JTVEJTJDJTVCMTMwJTJDMTQxOCUyQzk3MjclNUQlNUQiLCJjdF9oYXNfaW5wdXRfZm9jdXNlZCI6InRydWUiLCJhcGJjdF9pZnJhbWVzX3Byb3RlY3RlZCI6W10sImFwYmN0X3Nlc3Npb25faWQiOiJiY2Zxb3giLCJhcGJjdF9zaXRlX3JlZmVyZXIiOiJodHRwczovL3d3dy5nb29nbGUuY29tLyIsImFwYmN0X3Nlc3Npb25fY3VycmVudF9wYWdlIjoiaHR0cHM6Ly93d3cub3BlbmN1bHR1cmUuY29tLyIsInR5cG8iOltdfQ%253D%253D&amp;q=1899&amp;ct_no_cookie_hidden_field=_ct_no_cookie_data_eyJjdF9tb3VzZV9tb3ZlZCI6dHJ1ZSwiY3RfaGFzX3Njcm9sbGVkIjp0cnVlLCJjdF9jb29raWVzX3R5cGUiOiJub25lIiwiYXBiY3RfaGVhZGxlc3MiOiJmYWxzZSIsImFwYmN0X3Zpc2libGVfZmllbGRzIjoiMCIsImN0X2ZrcF90aW1lc3RhbXAiOiIxNzExOTA3Mzg1IiwiY3Rfc2NyZWVuX2luZm8iOiIlN0IlMjJmdWxsV2lkdGglMjIlM0EyMTI0JTJDJTIyZnVsbEhlaWdodCUyMiUzQTI2NDY1JTJDJTIydmlzaWJsZVdpZHRoJTIyJTNBMTkwMyUyQyUyMnZpc2libGVIZWlnaHQlMjIlM0E5MTElN0QiLCJjdF9jaGVja2pzIjoiNDc1MDg0MjYxIiwiY3RfdGltZXpvbmUiOiIzIiwiYXBiY3RfcGl4ZWxfdXJsIjoiaHR0cHMlM0ElMkYlMkZtb2RlcmF0ZTEtdjQuY2xlYW50YWxrLm9yZyUyRnBpeGVsJTJGNzdjYzdhZmJmNjgxMDI0MTU4ZjdkNjQ0ZDE4YTVlYTAuZ2lmIiwiY3RfcHNfdGltZXN0YW1wIjoiMTcxMTkwNzM4MiIsImN0X2hhc19rZXlfdXAiOiJ0cnVlIiwiYXBiY3RfcGFnZV9oaXRzIjoxLCJhcGJjdF9zaXRlX2xhbmRpbmdfdHMiOiIxNzExODEzNzUyIiwiYXBiY3RfY29va2llc190ZXN0IjoiJTdCJTIyY29va2llc19uYW1lcyUyMiUzQSU1QiUyMmFwYmN0X3RpbWVzdGFtcCUyMiUyQyUyMmFwYmN0X3NpdGVfbGFuZGluZ190cyUyMiU1RCUyQyUyMmNoZWNrX3ZhbHVlJTIyJTNBJTIyNmY2NGRkMzk3ZjgwMmFhZGIxZmMxZWI1ODNmYzE2MTklMjIlN0QiLCJjdF9wb2ludGVyX2RhdGEiOiIlNUIlNUI0ODAlMkMxMDA4JTJDMzkyJTVEJTJDJTVCNDY2JTJDOTc3JTJDNzE5JTVEJTJDJTVCNDY2JTJDOTc0JTJDNzUwJTVEJTJDJTVCNDY2JTJDOTczJTJDNzkzJTVEJTJDJTVCNDQ2JTJDODY3JTJDOTI1JTVEJTJDJTVCNDU2JTJDNzQ5JTJDMTA1NyU1RCUyQyU1QjQ0NiUyQzYxNiUyQzEyMTAlNUQlMkMlNUIzNjYlMkM0NDclMkMxNDM4JTVEJTJDJTVCNDMzJTJDNjE1JTJDMTU5NiU1RCUyQyU1QjQ1OSUyQzYzNiUyQzE2NTQlNUQlMkMlNUI0NTklMkM2NDAlMkMyMTU0JTVEJTJDJTVCNDU1JTJDNjQwJTJDMjI3MSU1RCUyQyU1QjQ0MyUyQzYzNyUyQzI0NDYlNUQlMkMlNUI0MjglMkM2NzAlMkMyNTk5JTVEJTJDJTVCNDAwJTJDNjc1JTJDMjcwMyU1RCUyQyU1QjM3OCUyQzY2MiUyQzMwODQlNUQlMkMlNUIzMzklMkM2MDclMkMzMTUzJTVEJTJDJTVCMTgyJTJDMTEzOCUyQzMzMDYlNUQlMkMlNUIxMjIlMkMxNDk3JTJDMzY1NyU1RCUyQyU1QjExNyUyQzE0NTMlMkMzNzk4JTVEJTJDJTVCMTM0JTJDMTQxMiUyQzQwNjUlNUQlMkMlNUIxMzQlMkMxNDEyJTJDNDIzOSU1RCUyQyU1QjEzNCUyQzE0MTMlMkM0OTAyJTVEJTJDJTVCMTMxJTJDMTQyMiUyQzQ5NjUlNUQlMkMlNUIxMzAlMkMxNDIyJTJDNTE4MCU1RCUyQyU1QjEzOCUyQzE0MTMlMkM1MjU3JTVEJTJDJTVCMTM4JTJDMTQxMSUyQzU0MzclNUQlMkMlNUIxMzIlMkMxNDEzJTJDNTYzOCU1RCUyQyU1QjEzMiUyQzE0MTclMkM2Njg2JTVEJTJDJTVCMTMyJTJDMTQwNCUyQzY3NTYlNUQlMkMlNUIxMzMlMkMxNDA0JTJDNjkwOSU1RCUyQyU1QjEyOSUyQzE0MTUlMkM3MzgwJTVEJTJDJTVCMTM2JTJDMTQxNiUyQzc5NTclNUQlMkMlNUIxMzQlMkMxNDE2JTJDODM1MiU1RCUyQyU1QjEzNiUyQzE0MTclMkM4NjQ0JTVEJTJDJTVCMTM0JTJDMTQxNyUyQzkyNjklNUQlMkMlNUIxMzElMkMxNDE2JTJDOTQwMCU1RCUyQyU1QjEzMSUyQzE0MTYlMkM5NTE4JTVEJTJDJTVCMTMwJTJDMTQxOCUyQzk3MjclNUQlNUQiLCJjdF9oYXNfaW5wdXRfZm9jdXNlZCI6InRydWUiLCJhcGJjdF9pZnJhbWVzX3Byb3RlY3RlZCI6W10sImFwYmN0X3Nlc3Npb25faWQiOiJiY2Zxb3giLCJhcGJjdF9zaXRlX3JlZmVyZXIiOiJodHRwczovL3d3dy5nb29nbGUuY29tLyIsImFwYmN0X3Nlc3Npb25fY3VycmVudF9wYWdlIjoiaHR0cHM6Ly93d3cub3BlbmN1bHR1cmUuY29tLyIsInR5cG8iOltdfQ%253D%253D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1" name="Google Shape;961;p87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Did French Artists Think About What Life Would Be Like in the Year 2000?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88"/>
          <p:cNvSpPr txBox="1"/>
          <p:nvPr/>
        </p:nvSpPr>
        <p:spPr>
          <a:xfrm>
            <a:off x="567499" y="2542267"/>
            <a:ext cx="2052871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HOUSE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88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68" name="Google Shape;968;p88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9" name="Google Shape;969;p88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800px-France_in_XXI_Century._Electric_scrubbing" id="970" name="Google Shape;970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155" y="3250319"/>
            <a:ext cx="9864496" cy="6226963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88"/>
          <p:cNvSpPr txBox="1"/>
          <p:nvPr/>
        </p:nvSpPr>
        <p:spPr>
          <a:xfrm>
            <a:off x="567500" y="9880979"/>
            <a:ext cx="7546655" cy="167475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openculture.com/index.php?s=1899&amp;ct_no_cookie_hidden_field=_ct_no_cookie_data_eyJjdF9tb3VzZV9tb3ZlZCI6dHJ1ZSwiY3RfaGFzX3Njcm9sbGVkIjp0cnVlLCJjdF9jb29raWVzX3R5cGUiOiJub25lIiwiYXBiY3RfaGVhZGxlc3MiOiJmYWxzZSIsImFwYmN0X3Zpc2libGVfZmllbGRzIjoiMCIsImN0X2ZrcF90aW1lc3RhbXAiOiIxNzExOTA3Mzg1IiwiY3Rfc2NyZWVuX2luZm8iOiIlN0IlMjJmdWxsV2lkdGglMjIlM0EyMTI0JTJDJTIyZnVsbEhlaWdodCUyMiUzQTI2NDY1JTJDJTIydmlzaWJsZVdpZHRoJTIyJTNBMTkwMyUyQyUyMnZpc2libGVIZWlnaHQlMjIlM0E5MTElN0QiLCJjdF9jaGVja2pzIjoiNDc1MDg0MjYxIiwiY3RfdGltZXpvbmUiOiIzIiwiYXBiY3RfcGl4ZWxfdXJsIjoiaHR0cHMlM0ElMkYlMkZtb2RlcmF0ZTEtdjQuY2xlYW50YWxrLm9yZyUyRnBpeGVsJTJGNzdjYzdhZmJmNjgxMDI0MTU4ZjdkNjQ0ZDE4YTVlYTAuZ2lmIiwiY3RfcHNfdGltZXN0YW1wIjoiMTcxMTkwNzM4MiIsImN0X2hhc19rZXlfdXAiOiJ0cnVlIiwiYXBiY3RfcGFnZV9oaXRzIjoxLCJhcGJjdF9zaXRlX2xhbmRpbmdfdHMiOiIxNzExODEzNzUyIiwiYXBiY3RfY29va2llc190ZXN0IjoiJTdCJTIyY29va2llc19uYW1lcyUyMiUzQSU1QiUyMmFwYmN0X3RpbWVzdGFtcCUyMiUyQyUyMmFwYmN0X3NpdGVfbGFuZGluZ190cyUyMiU1RCUyQyUyMmNoZWNrX3ZhbHVlJTIyJTNBJTIyNmY2NGRkMzk3ZjgwMmFhZGIxZmMxZWI1ODNmYzE2MTklMjIlN0QiLCJjdF9wb2ludGVyX2RhdGEiOiIlNUIlNUI0ODAlMkMxMDA4JTJDMzkyJTVEJTJDJTVCNDY2JTJDOTc3JTJDNzE5JTVEJTJDJTVCNDY2JTJDOTc0JTJDNzUwJTVEJTJDJTVCNDY2JTJDOTczJTJDNzkzJTVEJTJDJTVCNDQ2JTJDODY3JTJDOTI1JTVEJTJDJTVCNDU2JTJDNzQ5JTJDMTA1NyU1RCUyQyU1QjQ0NiUyQzYxNiUyQzEyMTAlNUQlMkMlNUIzNjYlMkM0NDclMkMxNDM4JTVEJTJDJTVCNDMzJTJDNjE1JTJDMTU5NiU1RCUyQyU1QjQ1OSUyQzYzNiUyQzE2NTQlNUQlMkMlNUI0NTklMkM2NDAlMkMyMTU0JTVEJTJDJTVCNDU1JTJDNjQwJTJDMjI3MSU1RCUyQyU1QjQ0MyUyQzYzNyUyQzI0NDYlNUQlMkMlNUI0MjglMkM2NzAlMkMyNTk5JTVEJTJDJTVCNDAwJTJDNjc1JTJDMjcwMyU1RCUyQyU1QjM3OCUyQzY2MiUyQzMwODQlNUQlMkMlNUIzMzklMkM2MDclMkMzMTUzJTVEJTJDJTVCMTgyJTJDMTEzOCUyQzMzMDYlNUQlMkMlNUIxMjIlMkMxNDk3JTJDMzY1NyU1RCUyQyU1QjExNyUyQzE0NTMlMkMzNzk4JTVEJTJDJTVCMTM0JTJDMTQxMiUyQzQwNjUlNUQlMkMlNUIxMzQlMkMxNDEyJTJDNDIzOSU1RCUyQyU1QjEzNCUyQzE0MTMlMkM0OTAyJTVEJTJDJTVCMTMxJTJDMTQyMiUyQzQ5NjUlNUQlMkMlNUIxMzAlMkMxNDIyJTJDNTE4MCU1RCUyQyU1QjEzOCUyQzE0MTMlMkM1MjU3JTVEJTJDJTVCMTM4JTJDMTQxMSUyQzU0MzclNUQlMkMlNUIxMzIlMkMxNDEzJTJDNTYzOCU1RCUyQyU1QjEzMiUyQzE0MTclMkM2Njg2JTVEJTJDJTVCMTMyJTJDMTQwNCUyQzY3NTYlNUQlMkMlNUIxMzMlMkMxNDA0JTJDNjkwOSU1RCUyQyU1QjEyOSUyQzE0MTUlMkM3MzgwJTVEJTJDJTVCMTM2JTJDMTQxNiUyQzc5NTclNUQlMkMlNUIxMzQlMkMxNDE2JTJDODM1MiU1RCUyQyU1QjEzNiUyQzE0MTclMkM4NjQ0JTVEJTJDJTVCMTM0JTJDMTQxNyUyQzkyNjklNUQlMkMlNUIxMzElMkMxNDE2JTJDOTQwMCU1RCUyQyU1QjEzMSUyQzE0MTYlMkM5NTE4JTVEJTJDJTVCMTMwJTJDMTQxOCUyQzk3MjclNUQlNUQiLCJjdF9oYXNfaW5wdXRfZm9jdXNlZCI6InRydWUiLCJhcGJjdF9pZnJhbWVzX3Byb3RlY3RlZCI6W10sImFwYmN0X3Nlc3Npb25faWQiOiJiY2Zxb3giLCJhcGJjdF9zaXRlX3JlZmVyZXIiOiJodHRwczovL3d3dy5nb29nbGUuY29tLyIsImFwYmN0X3Nlc3Npb25fY3VycmVudF9wYWdlIjoiaHR0cHM6Ly93d3cub3BlbmN1bHR1cmUuY29tLyIsInR5cG8iOltdfQ%253D%253D&amp;q=1899&amp;ct_no_cookie_hidden_field=_ct_no_cookie_data_eyJjdF9tb3VzZV9tb3ZlZCI6dHJ1ZSwiY3RfaGFzX3Njcm9sbGVkIjp0cnVlLCJjdF9jb29raWVzX3R5cGUiOiJub25lIiwiYXBiY3RfaGVhZGxlc3MiOiJmYWxzZSIsImFwYmN0X3Zpc2libGVfZmllbGRzIjoiMCIsImN0X2ZrcF90aW1lc3RhbXAiOiIxNzExOTA3Mzg1IiwiY3Rfc2NyZWVuX2luZm8iOiIlN0IlMjJmdWxsV2lkdGglMjIlM0EyMTI0JTJDJTIyZnVsbEhlaWdodCUyMiUzQTI2NDY1JTJDJTIydmlzaWJsZVdpZHRoJTIyJTNBMTkwMyUyQyUyMnZpc2libGVIZWlnaHQlMjIlM0E5MTElN0QiLCJjdF9jaGVja2pzIjoiNDc1MDg0MjYxIiwiY3RfdGltZXpvbmUiOiIzIiwiYXBiY3RfcGl4ZWxfdXJsIjoiaHR0cHMlM0ElMkYlMkZtb2RlcmF0ZTEtdjQuY2xlYW50YWxrLm9yZyUyRnBpeGVsJTJGNzdjYzdhZmJmNjgxMDI0MTU4ZjdkNjQ0ZDE4YTVlYTAuZ2lmIiwiY3RfcHNfdGltZXN0YW1wIjoiMTcxMTkwNzM4MiIsImN0X2hhc19rZXlfdXAiOiJ0cnVlIiwiYXBiY3RfcGFnZV9oaXRzIjoxLCJhcGJjdF9zaXRlX2xhbmRpbmdfdHMiOiIxNzExODEzNzUyIiwiYXBiY3RfY29va2llc190ZXN0IjoiJTdCJTIyY29va2llc19uYW1lcyUyMiUzQSU1QiUyMmFwYmN0X3RpbWVzdGFtcCUyMiUyQyUyMmFwYmN0X3NpdGVfbGFuZGluZ190cyUyMiU1RCUyQyUyMmNoZWNrX3ZhbHVlJTIyJTNBJTIyNmY2NGRkMzk3ZjgwMmFhZGIxZmMxZWI1ODNmYzE2MTklMjIlN0QiLCJjdF9wb2ludGVyX2RhdGEiOiIlNUIlNUI0ODAlMkMxMDA4JTJDMzkyJTVEJTJDJTVCNDY2JTJDOTc3JTJDNzE5JTVEJTJDJTVCNDY2JTJDOTc0JTJDNzUwJTVEJTJDJTVCNDY2JTJDOTczJTJDNzkzJTVEJTJDJTVCNDQ2JTJDODY3JTJDOTI1JTVEJTJDJTVCNDU2JTJDNzQ5JTJDMTA1NyU1RCUyQyU1QjQ0NiUyQzYxNiUyQzEyMTAlNUQlMkMlNUIzNjYlMkM0NDclMkMxNDM4JTVEJTJDJTVCNDMzJTJDNjE1JTJDMTU5NiU1RCUyQyU1QjQ1OSUyQzYzNiUyQzE2NTQlNUQlMkMlNUI0NTklMkM2NDAlMkMyMTU0JTVEJTJDJTVCNDU1JTJDNjQwJTJDMjI3MSU1RCUyQyU1QjQ0MyUyQzYzNyUyQzI0NDYlNUQlMkMlNUI0MjglMkM2NzAlMkMyNTk5JTVEJTJDJTVCNDAwJTJDNjc1JTJDMjcwMyU1RCUyQyU1QjM3OCUyQzY2MiUyQzMwODQlNUQlMkMlNUIzMzklMkM2MDclMkMzMTUzJTVEJTJDJTVCMTgyJTJDMTEzOCUyQzMzMDYlNUQlMkMlNUIxMjIlMkMxNDk3JTJDMzY1NyU1RCUyQyU1QjExNyUyQzE0NTMlMkMzNzk4JTVEJTJDJTVCMTM0JTJDMTQxMiUyQzQwNjUlNUQlMkMlNUIxMzQlMkMxNDEyJTJDNDIzOSU1RCUyQyU1QjEzNCUyQzE0MTMlMkM0OTAyJTVEJTJDJTVCMTMxJTJDMTQyMiUyQzQ5NjUlNUQlMkMlNUIxMzAlMkMxNDIyJTJDNTE4MCU1RCUyQyU1QjEzOCUyQzE0MTMlMkM1MjU3JTVEJTJDJTVCMTM4JTJDMTQxMSUyQzU0MzclNUQlMkMlNUIxMzIlMkMxNDEzJTJDNTYzOCU1RCUyQyU1QjEzMiUyQzE0MTclMkM2Njg2JTVEJTJDJTVCMTMyJTJDMTQwNCUyQzY3NTYlNUQlMkMlNUIxMzMlMkMxNDA0JTJDNjkwOSU1RCUyQyU1QjEyOSUyQzE0MTUlMkM3MzgwJTVEJTJDJTVCMTM2JTJDMTQxNiUyQzc5NTclNUQlMkMlNUIxMzQlMkMxNDE2JTJDODM1MiU1RCUyQyU1QjEzNiUyQzE0MTclMkM4NjQ0JTVEJTJDJTVCMTM0JTJDMTQxNyUyQzkyNjklNUQlMkMlNUIxMzElMkMxNDE2JTJDOTQwMCU1RCUyQyU1QjEzMSUyQzE0MTYlMkM5NTE4JTVEJTJDJTVCMTMwJTJDMTQxOCUyQzk3MjclNUQlNUQiLCJjdF9oYXNfaW5wdXRfZm9jdXNlZCI6InRydWUiLCJhcGJjdF9pZnJhbWVzX3Byb3RlY3RlZCI6W10sImFwYmN0X3Nlc3Npb25faWQiOiJiY2Zxb3giLCJhcGJjdF9zaXRlX3JlZmVyZXIiOiJodHRwczovL3d3dy5nb29nbGUuY29tLyIsImFwYmN0X3Nlc3Npb25fY3VycmVudF9wYWdlIjoiaHR0cHM6Ly93d3cub3BlbmN1bHR1cmUuY29tLyIsInR5cG8iOltdfQ%253D%253D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2" name="Google Shape;972;p88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Did French Artists Think About What Life Would Be Like in the Year 2000?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89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THANKSGIVING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89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79" name="Google Shape;979;p89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0" name="Google Shape;980;p89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Thanksgiving Menu at the Plaza Hotel in New York City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89"/>
          <p:cNvSpPr txBox="1"/>
          <p:nvPr/>
        </p:nvSpPr>
        <p:spPr>
          <a:xfrm>
            <a:off x="56750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Source:https://www.openculture.com/2023/11/thanksgiving-menu-at-the-plaza-hotel-in-new-york-city-1899.html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2" name="Google Shape;982;p89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descr="https://cdn8.openculture.com/2023/11/21225118/thxgiving1899.webp" id="983" name="Google Shape;983;p8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https://cdn8.openculture.com/2023/11/21225118/thxgiving1899.webp" id="984" name="Google Shape;984;p89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https://cdn8.openculture.com/2023/11/21225118/thxgiving1899.webp" id="985" name="Google Shape;985;p89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6" name="Google Shape;986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7059" y="2345116"/>
            <a:ext cx="4171950" cy="7535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90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SCIENCE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90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93" name="Google Shape;993;p90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4" name="Google Shape;994;p90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Electric Photo of Nikola Tesla</a:t>
            </a:r>
            <a:endParaRPr/>
          </a:p>
        </p:txBody>
      </p:sp>
      <p:sp>
        <p:nvSpPr>
          <p:cNvPr id="995" name="Google Shape;995;p90"/>
          <p:cNvSpPr txBox="1"/>
          <p:nvPr/>
        </p:nvSpPr>
        <p:spPr>
          <a:xfrm>
            <a:off x="56750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Source:https://www.openculture.com/2014/03/an-electric-photo-of-nikola-tesla-1899.html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6" name="Google Shape;996;p90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tesla lab" id="997" name="Google Shape;997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068" y="3098348"/>
            <a:ext cx="8074272" cy="6490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91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UNDERWATER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91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04" name="Google Shape;1004;p91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5" name="Google Shape;1005;p91"/>
          <p:cNvSpPr/>
          <p:nvPr/>
        </p:nvSpPr>
        <p:spPr>
          <a:xfrm>
            <a:off x="2274475" y="850453"/>
            <a:ext cx="8525288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Behold the First Underwater Portrait in the History of Photography</a:t>
            </a:r>
            <a:endParaRPr/>
          </a:p>
        </p:txBody>
      </p:sp>
      <p:sp>
        <p:nvSpPr>
          <p:cNvPr id="1006" name="Google Shape;1006;p91"/>
          <p:cNvSpPr txBox="1"/>
          <p:nvPr/>
        </p:nvSpPr>
        <p:spPr>
          <a:xfrm>
            <a:off x="56750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Source:https://www.openculture.com/2020/09/the-first-underwater-portrait-in-the-history-of-photography-circa-1899.html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7" name="Google Shape;1007;p91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cdn8.openculture.com/2020/09/13214443/1st-underwater-photo.jpg" id="1008" name="Google Shape;1008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7877" y="2733351"/>
            <a:ext cx="5278187" cy="6847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cdn8.openculture.com/2020/09/13221244/diagram.jpg" id="1013" name="Google Shape;1013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920" y="3220606"/>
            <a:ext cx="9230140" cy="607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92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UNDERWATER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92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16" name="Google Shape;1016;p92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7" name="Google Shape;1017;p92"/>
          <p:cNvSpPr/>
          <p:nvPr/>
        </p:nvSpPr>
        <p:spPr>
          <a:xfrm>
            <a:off x="2274475" y="850453"/>
            <a:ext cx="8525288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Behold the First Underwater Portrait in the History of Photography</a:t>
            </a:r>
            <a:endParaRPr/>
          </a:p>
        </p:txBody>
      </p:sp>
      <p:sp>
        <p:nvSpPr>
          <p:cNvPr id="1018" name="Google Shape;1018;p92"/>
          <p:cNvSpPr txBox="1"/>
          <p:nvPr/>
        </p:nvSpPr>
        <p:spPr>
          <a:xfrm>
            <a:off x="56750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Source:https://www.openculture.com/2020/09/the-first-underwater-portrait-in-the-history-of-photography-circa-1899.html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9" name="Google Shape;1019;p92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93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THEATHER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93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26" name="Google Shape;1026;p93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7" name="Google Shape;1027;p93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Sarah Bernhardt Becomes the First Woman to Play Hamlet</a:t>
            </a:r>
            <a:endParaRPr/>
          </a:p>
        </p:txBody>
      </p:sp>
      <p:sp>
        <p:nvSpPr>
          <p:cNvPr id="1028" name="Google Shape;1028;p93"/>
          <p:cNvSpPr txBox="1"/>
          <p:nvPr/>
        </p:nvSpPr>
        <p:spPr>
          <a:xfrm>
            <a:off x="56750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Source:https://www.openculture.com/2018/07/sarah-bernhardt-becomes-the-first-woman-to-play-hamlet.html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9" name="Google Shape;1029;p93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cdn8.openculture.com/2018/07/16231237/Sarah-Bernhardt-Hamlet.jpg" id="1030" name="Google Shape;103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0237" y="2788826"/>
            <a:ext cx="4595715" cy="7092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94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NEWS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94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37" name="Google Shape;1037;p94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8" name="Google Shape;1038;p94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rental house announcement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94"/>
          <p:cNvSpPr txBox="1"/>
          <p:nvPr/>
        </p:nvSpPr>
        <p:spPr>
          <a:xfrm>
            <a:off x="56750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Source:https://books.google.com.tr/books?id=BOhTAAAAIBAJ&amp;pg=PA11&amp;dq=1899&amp;article_id=4734,5389726&amp;hl=tr&amp;sa=X&amp;ved=2ahUKEwijn4X1mJ-FAxWFQ_EDHR92DNUQ6AF6BAgDEAI#v=onepage&amp;q&amp;f=false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0" name="Google Shape;1040;p94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41" name="Google Shape;1041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1980" y="2542267"/>
            <a:ext cx="4076700" cy="7278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"/>
          <p:cNvSpPr txBox="1"/>
          <p:nvPr/>
        </p:nvSpPr>
        <p:spPr>
          <a:xfrm>
            <a:off x="567500" y="2542267"/>
            <a:ext cx="2394064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CHILDPORTRAIT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4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5" name="Google Shape;145;p14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14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14"/>
          <p:cNvSpPr/>
          <p:nvPr/>
        </p:nvSpPr>
        <p:spPr>
          <a:xfrm>
            <a:off x="2274475" y="674276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Kinderdoppelportrait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Altenburg,Germany</a:t>
            </a:r>
            <a:endParaRPr b="1" i="0" sz="2400" u="none" cap="none" strike="noStrike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8" name="Google Shape;148;p14"/>
          <p:cNvSpPr txBox="1"/>
          <p:nvPr/>
        </p:nvSpPr>
        <p:spPr>
          <a:xfrm>
            <a:off x="2393775" y="10070450"/>
            <a:ext cx="3579514" cy="9540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</a:t>
            </a:r>
            <a:r>
              <a:rPr b="0" i="0" lang="t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http://www.deutschefotothek.de/documents/obj/90080740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fotothek.slub-dresden.de/mids/abg/rsa/0010000/abg_rsa_0010000.jpg" id="149" name="Google Shape;14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2838" y="2542346"/>
            <a:ext cx="6324173" cy="737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95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COMMERCIAL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95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48" name="Google Shape;1048;p95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9" name="Google Shape;1049;p95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Market comercal at newspaper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95"/>
          <p:cNvSpPr txBox="1"/>
          <p:nvPr/>
        </p:nvSpPr>
        <p:spPr>
          <a:xfrm>
            <a:off x="56750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Source:https://books.google.com.tr/books?id=BOhTAAAAIBAJ&amp;pg=PA11&amp;dq=1899&amp;article_id=4734,5389726&amp;hl=tr&amp;sa=X&amp;ved=2ahUKEwijn4X1mJ-FAxWFQ_EDHR92DNUQ6AF6BAgDEAI#v=onepage&amp;q&amp;f=false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1" name="Google Shape;1051;p95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2" name="Google Shape;1052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500" y="4072798"/>
            <a:ext cx="10024400" cy="5083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96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DENTIST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96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59" name="Google Shape;1059;p96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0" name="Google Shape;1060;p96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Dendist commercial at newspaper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96"/>
          <p:cNvSpPr txBox="1"/>
          <p:nvPr/>
        </p:nvSpPr>
        <p:spPr>
          <a:xfrm>
            <a:off x="56750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Source:https://www.openculture.com/2023/11/thanksgiving-menu-at-the-plaza-hotel-in-new-york-city-1899.html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2" name="Google Shape;1062;p96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63" name="Google Shape;106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1155" y="3528041"/>
            <a:ext cx="8034972" cy="5807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97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MOVIE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97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70" name="Google Shape;1070;p97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1" name="Google Shape;1071;p97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Cinderella-Cendrillon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97"/>
          <p:cNvSpPr txBox="1"/>
          <p:nvPr/>
        </p:nvSpPr>
        <p:spPr>
          <a:xfrm>
            <a:off x="56750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Source:https://www.sinemalar.com/film/176480/cinderella-1899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3" name="Google Shape;1073;p97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4" name="Google Shape;1074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2049" y="2916238"/>
            <a:ext cx="4636175" cy="6784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98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SHIP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98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81" name="Google Shape;1081;p98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2" name="Google Shape;1082;p98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RMS </a:t>
            </a:r>
            <a:r>
              <a:rPr b="0" i="1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Oceanic</a:t>
            </a: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98"/>
          <p:cNvSpPr txBox="1"/>
          <p:nvPr/>
        </p:nvSpPr>
        <p:spPr>
          <a:xfrm>
            <a:off x="56750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Source:https://en.wikipedia.org/wiki/RMS_Oceanic_%281899%29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4" name="Google Shape;1084;p98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8/82/OCEANIC_-_Sj%C3%B6historiska_museet_-_Fo57172.jpg/300px-OCEANIC_-_Sj%C3%B6historiska_museet_-_Fo57172.jpg" id="1085" name="Google Shape;1085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5365" y="3530339"/>
            <a:ext cx="8159136" cy="5385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defined" id="1090" name="Google Shape;1090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0310" y="3112739"/>
            <a:ext cx="8570794" cy="6602191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99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INTERIOR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99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93" name="Google Shape;1093;p99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4" name="Google Shape;1094;p99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RMS </a:t>
            </a:r>
            <a:r>
              <a:rPr b="0" i="1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Oceanic</a:t>
            </a: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99"/>
          <p:cNvSpPr txBox="1"/>
          <p:nvPr/>
        </p:nvSpPr>
        <p:spPr>
          <a:xfrm>
            <a:off x="56750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Source:https://en.wikipedia.org/wiki/RMS_Oceanic_%281899%29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6" name="Google Shape;1096;p99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00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ENGINES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100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03" name="Google Shape;1103;p100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4" name="Google Shape;1104;p100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RMS </a:t>
            </a:r>
            <a:r>
              <a:rPr b="0" i="1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Oceanic</a:t>
            </a: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100"/>
          <p:cNvSpPr txBox="1"/>
          <p:nvPr/>
        </p:nvSpPr>
        <p:spPr>
          <a:xfrm>
            <a:off x="56750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Source:https://en.wikipedia.org/wiki/RMS_Oceanic_%281899%29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6" name="Google Shape;1106;p100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undefined" id="1107" name="Google Shape;110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9300" y="2991882"/>
            <a:ext cx="8932475" cy="6664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01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SNOW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01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14" name="Google Shape;1114;p101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5" name="Google Shape;1115;p101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Great Blizzard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</a:t>
            </a:r>
            <a:b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101"/>
          <p:cNvSpPr txBox="1"/>
          <p:nvPr/>
        </p:nvSpPr>
        <p:spPr>
          <a:xfrm>
            <a:off x="56750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Source:https://en.wikipedia.org/wiki/Great_Blizzard_of_1899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7" name="Google Shape;1117;p101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f/ff/%22Snowballing%22_%28snowball_fight_on_the_steps_of_the_Florida_Capitol%2C_February_10_1899%29.jpg/260px-%22Snowballing%22_%28snowball_fight_on_the_steps_of_the_Florida_Capitol%2C_February_10_1899%29.jpg" id="1118" name="Google Shape;1118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0437" y="2665097"/>
            <a:ext cx="7264474" cy="7096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02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RELIGIOUS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102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25" name="Google Shape;1125;p102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6" name="Google Shape;1126;p102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Douay–Rheims Bible</a:t>
            </a:r>
            <a:endParaRPr/>
          </a:p>
        </p:txBody>
      </p:sp>
      <p:sp>
        <p:nvSpPr>
          <p:cNvPr id="1127" name="Google Shape;1127;p102"/>
          <p:cNvSpPr txBox="1"/>
          <p:nvPr/>
        </p:nvSpPr>
        <p:spPr>
          <a:xfrm>
            <a:off x="56750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Source:https://en.wikipedia.org/wiki/Douay%E2%80%93Rheims_Bible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8" name="Google Shape;1128;p102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b/b9/1609_Doway_Old_Testament.pdf/page1-220px-1609_Doway_Old_Testament.pdf.jpg" id="1129" name="Google Shape;1129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1289" y="2626647"/>
            <a:ext cx="5112460" cy="7041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03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POSTER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03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36" name="Google Shape;1136;p103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7" name="Google Shape;1137;p103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"The beautiful Indian maidens«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USA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103"/>
          <p:cNvSpPr txBox="1"/>
          <p:nvPr/>
        </p:nvSpPr>
        <p:spPr>
          <a:xfrm>
            <a:off x="567500" y="9880979"/>
            <a:ext cx="7546655" cy="694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Source:https://en.wikipedia.org/wiki/1899_in_the_United_States#/media/File:The_beautiful_Indian_maidens,_promotional_poster,_ca._1899.jpg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9" name="Google Shape;1139;p103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5/53/The_beautiful_Indian_maidens%2C_promotional_poster%2C_ca._1899.jpg/220px-The_beautiful_Indian_maidens%2C_promotional_poster%2C_ca._1899.jpg" id="1140" name="Google Shape;1140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1100" y="3480179"/>
            <a:ext cx="7646520" cy="552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04"/>
          <p:cNvSpPr txBox="1"/>
          <p:nvPr/>
        </p:nvSpPr>
        <p:spPr>
          <a:xfrm>
            <a:off x="567499" y="2542267"/>
            <a:ext cx="2566226" cy="22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STREET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t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104"/>
          <p:cNvSpPr/>
          <p:nvPr/>
        </p:nvSpPr>
        <p:spPr>
          <a:xfrm>
            <a:off x="2274475" y="1436273"/>
            <a:ext cx="788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47" name="Google Shape;1147;p104"/>
          <p:cNvSpPr txBox="1"/>
          <p:nvPr/>
        </p:nvSpPr>
        <p:spPr>
          <a:xfrm>
            <a:off x="8338225" y="10070450"/>
            <a:ext cx="1791000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Zeynep Sena İn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8" name="Google Shape;1148;p104"/>
          <p:cNvSpPr/>
          <p:nvPr/>
        </p:nvSpPr>
        <p:spPr>
          <a:xfrm>
            <a:off x="2274475" y="850453"/>
            <a:ext cx="7887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snowstorm 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Washington 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104"/>
          <p:cNvSpPr txBox="1"/>
          <p:nvPr/>
        </p:nvSpPr>
        <p:spPr>
          <a:xfrm>
            <a:off x="567500" y="9880979"/>
            <a:ext cx="7546655" cy="4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Source:https://en.wikipedia.org/wiki/1899_in_the_United_States#/media/File:1899Storm.jpg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0" name="Google Shape;1150;p104"/>
          <p:cNvSpPr/>
          <p:nvPr/>
        </p:nvSpPr>
        <p:spPr>
          <a:xfrm>
            <a:off x="567500" y="674225"/>
            <a:ext cx="1323600" cy="1323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t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1899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upload.wikimedia.org/wikipedia/commons/thumb/3/3f/1899Storm.jpg/220px-1899Storm.jpg" id="1151" name="Google Shape;1151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1386" y="3165556"/>
            <a:ext cx="6416827" cy="615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